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0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5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254E99-D649-4E36-8B4A-CFAB657B15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E099680-0769-441E-B395-D27A62D5E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7137B54-8BF6-40FB-A9C5-EC7B594DF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8BC2F4-2752-4BD8-9FE8-AEA785A9A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DB464B-35AD-4B40-9AE9-61BEFFC7B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091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A977B9-D3E6-44C5-8839-B14780D5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BFFD12-B298-4BF2-BC05-13E3F0D87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0AE0D7B-FBC5-4B51-B5A3-21A20B127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75F31A-2F23-4143-80EB-3C03BE36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D47F27-B32C-42F5-970C-D7E18D616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33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AE8E91-FD49-4B8A-BA45-8944A2424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EEA10C9-107D-4804-A047-36DCC24BB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EDB61A-B43B-4C74-8AF1-1B52D1BEB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EF982A5-A853-4B16-A3A4-4533A215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FFD702-53C1-4D0B-92EA-A8E5BF4D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4107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7C1DE-E36D-4AEC-91A8-EE01B59D7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246EEE-071B-4800-BFD6-5A34E5EFA4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EE6A383-D23E-443E-9B1C-AE321A3EF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4130E6-A843-4B09-96AD-493EB74E1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B7D3EB8-7649-4EB5-BEAF-CCCC6380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F0630A-A643-4829-BB30-6E27A586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647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186B20-A4EF-4E7F-8296-11E2CC88E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536B95F-4A04-4E81-90D7-A95CE8B796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4D0508A-C16B-4C9E-96F0-631F541E0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FF4D5F0-181D-4598-B1FF-02E0E63FBC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1E403386-3F37-44D5-8A8D-25A639DDC2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1C873B0-61EA-463E-9A80-C5879D0A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0BD97BE-2ECB-4770-A586-BCB7F3C7F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99E4145-354A-4662-9F10-092223B32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794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F3EBD-43B9-4510-89D5-D8AEF7C4A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EE7012B-8596-4491-B3C0-C873AA3A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746DA0-5A76-4948-A506-41D5DD95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3FBBCB-2033-4EC8-A7EC-7ACDA98C6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192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B5E8C36-2CA7-494D-AC2E-F25F648C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9F39B36-4D83-42A8-AF18-AA584803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779E515-5D08-409B-AEB5-0A0F14E77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6097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E48261-94CD-47A5-A49D-E7DCB8A2D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C0FFFC-B1E3-443D-85A6-5A33217CC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9E3FAE0-F42A-46B8-8CFD-12741896F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5941B11-3DC7-4724-BA00-0FCF596C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3CE5DC-F2E9-47B5-81ED-CC7082611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A86D47E-2408-4874-BDC1-F2497DEA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611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416CB0-BEFB-46E5-8A46-7C3682CA4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AA4671E-519F-457F-9107-CCA3D0575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9DA04EC-21F5-4B88-BACB-95DFE7B09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D015B30-1A42-4F4D-9F99-F447228EA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99B3566-7E97-4CF2-B814-E2E3F29AB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10802DD-4505-433E-B6A2-2DBA52FE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339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36EC38-FDA1-41A8-B653-AF81A23B6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C7C044B-27DD-4591-9BA2-772BB92EF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84A51C0-D7A5-497E-A108-8629C833C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92D753-65DB-4A58-8472-F6ED0ED5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702388E-D227-4F81-9949-DBF39C095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620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802A420-854B-45D2-BD5D-10D9D7293A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395E85E-1AF8-4D20-9935-8FEBC0D561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F5E591-D705-43CD-B9F4-65CB9AB05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15B0F33-4496-48B9-9222-36747A215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1F66F0-039A-4739-BD1C-604A39E7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4394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348E426-FD4B-431B-A9DF-0213C718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3CC2E42-93F1-44A5-8306-DE540722B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CEB168-000E-478B-850F-E5F1CA395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64B83-5DF5-498A-89C4-111445F33ADA}" type="datetimeFigureOut">
              <a:rPr lang="nl-NL" smtClean="0"/>
              <a:t>30-8-2021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AFFD48-7C6A-4BA1-BF42-4A7DF3212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09F93C-1D6C-4BDF-B234-E6709F589C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A5DFE-CFFA-473C-A404-353EDF219AE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153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oomdiagram: Opgeslagen gegevens 3">
            <a:extLst>
              <a:ext uri="{FF2B5EF4-FFF2-40B4-BE49-F238E27FC236}">
                <a16:creationId xmlns:a16="http://schemas.microsoft.com/office/drawing/2014/main" id="{A4973821-15F8-4627-9DF1-F490B1C08DE9}"/>
              </a:ext>
            </a:extLst>
          </p:cNvPr>
          <p:cNvSpPr/>
          <p:nvPr/>
        </p:nvSpPr>
        <p:spPr>
          <a:xfrm rot="15828643">
            <a:off x="7833034" y="2029399"/>
            <a:ext cx="261256" cy="839724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Stroomdiagram: Opgeslagen gegevens 8">
            <a:extLst>
              <a:ext uri="{FF2B5EF4-FFF2-40B4-BE49-F238E27FC236}">
                <a16:creationId xmlns:a16="http://schemas.microsoft.com/office/drawing/2014/main" id="{2E0E88C2-3B7D-4D62-8A06-1923D77F0501}"/>
              </a:ext>
            </a:extLst>
          </p:cNvPr>
          <p:cNvSpPr/>
          <p:nvPr/>
        </p:nvSpPr>
        <p:spPr>
          <a:xfrm rot="19104216">
            <a:off x="7573006" y="2073828"/>
            <a:ext cx="144653" cy="449418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Stroomdiagram: Opgeslagen gegevens 9">
            <a:extLst>
              <a:ext uri="{FF2B5EF4-FFF2-40B4-BE49-F238E27FC236}">
                <a16:creationId xmlns:a16="http://schemas.microsoft.com/office/drawing/2014/main" id="{4C8D865E-9FE2-47BF-B9E3-44F8C82E493B}"/>
              </a:ext>
            </a:extLst>
          </p:cNvPr>
          <p:cNvSpPr/>
          <p:nvPr/>
        </p:nvSpPr>
        <p:spPr>
          <a:xfrm rot="16948148">
            <a:off x="7725406" y="2180430"/>
            <a:ext cx="144653" cy="449418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7F3EB3F-81DB-4D1E-826D-CB48C18B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6180668"/>
            <a:ext cx="9144000" cy="67733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15D80BB-44C1-415D-A698-BEA42799A2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1425">
            <a:off x="1537620" y="5808483"/>
            <a:ext cx="679799" cy="542220"/>
          </a:xfrm>
          <a:prstGeom prst="rect">
            <a:avLst/>
          </a:prstGeom>
        </p:spPr>
      </p:pic>
      <p:pic>
        <p:nvPicPr>
          <p:cNvPr id="6" name="Afbeelding 5" descr="Afbeelding met persoon, rood, binnen, boksen&#10;&#10;Automatisch gegenereerde beschrijving">
            <a:extLst>
              <a:ext uri="{FF2B5EF4-FFF2-40B4-BE49-F238E27FC236}">
                <a16:creationId xmlns:a16="http://schemas.microsoft.com/office/drawing/2014/main" id="{B398C4AF-3855-4696-B7F3-9AFD0C5A5B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0211" y="2168857"/>
            <a:ext cx="7211578" cy="230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3245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Siok Lian Sih | PEP Worldwide</dc:creator>
  <cp:lastModifiedBy>Siok Lian Sih | PEP Worldwide</cp:lastModifiedBy>
  <cp:revision>2</cp:revision>
  <dcterms:created xsi:type="dcterms:W3CDTF">2021-08-30T09:53:17Z</dcterms:created>
  <dcterms:modified xsi:type="dcterms:W3CDTF">2021-08-30T09:59:24Z</dcterms:modified>
</cp:coreProperties>
</file>