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2"/>
  </p:notesMasterIdLst>
  <p:sldIdLst>
    <p:sldId id="256" r:id="rId2"/>
    <p:sldId id="330" r:id="rId3"/>
    <p:sldId id="329" r:id="rId4"/>
    <p:sldId id="312" r:id="rId5"/>
    <p:sldId id="313" r:id="rId6"/>
    <p:sldId id="346" r:id="rId7"/>
    <p:sldId id="314" r:id="rId8"/>
    <p:sldId id="331" r:id="rId9"/>
    <p:sldId id="332" r:id="rId10"/>
    <p:sldId id="333" r:id="rId11"/>
    <p:sldId id="334" r:id="rId12"/>
    <p:sldId id="335" r:id="rId13"/>
    <p:sldId id="336" r:id="rId14"/>
    <p:sldId id="337" r:id="rId15"/>
    <p:sldId id="338" r:id="rId16"/>
    <p:sldId id="317" r:id="rId17"/>
    <p:sldId id="318" r:id="rId18"/>
    <p:sldId id="339" r:id="rId19"/>
    <p:sldId id="320" r:id="rId20"/>
    <p:sldId id="340" r:id="rId21"/>
    <p:sldId id="342" r:id="rId22"/>
    <p:sldId id="343" r:id="rId23"/>
    <p:sldId id="344" r:id="rId24"/>
    <p:sldId id="345" r:id="rId25"/>
    <p:sldId id="347" r:id="rId26"/>
    <p:sldId id="341" r:id="rId27"/>
    <p:sldId id="349" r:id="rId28"/>
    <p:sldId id="348" r:id="rId29"/>
    <p:sldId id="321" r:id="rId30"/>
    <p:sldId id="322" r:id="rId31"/>
    <p:sldId id="323" r:id="rId32"/>
    <p:sldId id="325" r:id="rId33"/>
    <p:sldId id="326" r:id="rId34"/>
    <p:sldId id="328" r:id="rId35"/>
    <p:sldId id="264" r:id="rId36"/>
    <p:sldId id="360" r:id="rId37"/>
    <p:sldId id="361" r:id="rId38"/>
    <p:sldId id="362" r:id="rId39"/>
    <p:sldId id="363" r:id="rId40"/>
    <p:sldId id="364" r:id="rId41"/>
    <p:sldId id="371" r:id="rId42"/>
    <p:sldId id="369" r:id="rId43"/>
    <p:sldId id="350" r:id="rId44"/>
    <p:sldId id="372" r:id="rId45"/>
    <p:sldId id="365" r:id="rId46"/>
    <p:sldId id="373" r:id="rId47"/>
    <p:sldId id="366" r:id="rId48"/>
    <p:sldId id="374" r:id="rId49"/>
    <p:sldId id="367" r:id="rId50"/>
    <p:sldId id="375" r:id="rId51"/>
    <p:sldId id="368" r:id="rId52"/>
    <p:sldId id="376" r:id="rId53"/>
    <p:sldId id="319" r:id="rId54"/>
    <p:sldId id="377" r:id="rId55"/>
    <p:sldId id="309" r:id="rId56"/>
    <p:sldId id="378" r:id="rId57"/>
    <p:sldId id="354" r:id="rId58"/>
    <p:sldId id="380" r:id="rId59"/>
    <p:sldId id="381" r:id="rId60"/>
    <p:sldId id="382" r:id="rId61"/>
    <p:sldId id="383" r:id="rId62"/>
    <p:sldId id="384" r:id="rId63"/>
    <p:sldId id="385" r:id="rId64"/>
    <p:sldId id="386" r:id="rId65"/>
    <p:sldId id="387" r:id="rId66"/>
    <p:sldId id="390" r:id="rId67"/>
    <p:sldId id="437" r:id="rId68"/>
    <p:sldId id="352" r:id="rId69"/>
    <p:sldId id="418" r:id="rId70"/>
    <p:sldId id="420" r:id="rId71"/>
    <p:sldId id="431" r:id="rId72"/>
    <p:sldId id="422" r:id="rId73"/>
    <p:sldId id="432" r:id="rId74"/>
    <p:sldId id="433" r:id="rId75"/>
    <p:sldId id="434" r:id="rId76"/>
    <p:sldId id="435" r:id="rId77"/>
    <p:sldId id="436" r:id="rId78"/>
    <p:sldId id="423" r:id="rId79"/>
    <p:sldId id="421" r:id="rId80"/>
    <p:sldId id="425" r:id="rId81"/>
    <p:sldId id="426" r:id="rId82"/>
    <p:sldId id="428" r:id="rId83"/>
    <p:sldId id="429" r:id="rId84"/>
    <p:sldId id="424" r:id="rId85"/>
    <p:sldId id="419" r:id="rId86"/>
    <p:sldId id="353" r:id="rId87"/>
    <p:sldId id="379" r:id="rId88"/>
    <p:sldId id="355" r:id="rId89"/>
    <p:sldId id="356" r:id="rId90"/>
    <p:sldId id="357" r:id="rId91"/>
    <p:sldId id="388" r:id="rId92"/>
    <p:sldId id="389" r:id="rId93"/>
    <p:sldId id="391" r:id="rId94"/>
    <p:sldId id="392" r:id="rId95"/>
    <p:sldId id="393" r:id="rId96"/>
    <p:sldId id="394" r:id="rId97"/>
    <p:sldId id="396" r:id="rId98"/>
    <p:sldId id="395" r:id="rId99"/>
    <p:sldId id="397" r:id="rId100"/>
    <p:sldId id="398" r:id="rId101"/>
    <p:sldId id="400" r:id="rId102"/>
    <p:sldId id="399" r:id="rId103"/>
    <p:sldId id="401" r:id="rId104"/>
    <p:sldId id="402" r:id="rId105"/>
    <p:sldId id="403" r:id="rId106"/>
    <p:sldId id="404" r:id="rId107"/>
    <p:sldId id="405" r:id="rId108"/>
    <p:sldId id="406" r:id="rId109"/>
    <p:sldId id="412" r:id="rId110"/>
    <p:sldId id="407" r:id="rId111"/>
    <p:sldId id="408" r:id="rId112"/>
    <p:sldId id="409" r:id="rId113"/>
    <p:sldId id="410" r:id="rId114"/>
    <p:sldId id="413" r:id="rId115"/>
    <p:sldId id="411" r:id="rId116"/>
    <p:sldId id="414" r:id="rId117"/>
    <p:sldId id="415" r:id="rId118"/>
    <p:sldId id="416" r:id="rId119"/>
    <p:sldId id="417" r:id="rId120"/>
    <p:sldId id="311" r:id="rId12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A1B848-0972-424C-AF98-374BBBB88331}" v="11" dt="2026-09-30T18:49:05.9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0" d="100"/>
          <a:sy n="90" d="100"/>
        </p:scale>
        <p:origin x="39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128" Type="http://schemas.microsoft.com/office/2015/10/relationships/revisionInfo" Target="revisionInfo.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fo - Decopywriter" userId="25e6950c-422c-4c2f-9d85-d4b2e9211bed" providerId="ADAL" clId="{AAA1B848-0972-424C-AF98-374BBBB88331}"/>
    <pc:docChg chg="undo custSel addSld delSld modSld sldOrd">
      <pc:chgData name="Info - Decopywriter" userId="25e6950c-422c-4c2f-9d85-d4b2e9211bed" providerId="ADAL" clId="{AAA1B848-0972-424C-AF98-374BBBB88331}" dt="2026-09-30T19:33:42.596" v="2333" actId="6549"/>
      <pc:docMkLst>
        <pc:docMk/>
      </pc:docMkLst>
      <pc:sldChg chg="modSp mod">
        <pc:chgData name="Info - Decopywriter" userId="25e6950c-422c-4c2f-9d85-d4b2e9211bed" providerId="ADAL" clId="{AAA1B848-0972-424C-AF98-374BBBB88331}" dt="2026-09-30T18:10:26.503" v="54" actId="20577"/>
        <pc:sldMkLst>
          <pc:docMk/>
          <pc:sldMk cId="2935344472" sldId="256"/>
        </pc:sldMkLst>
        <pc:spChg chg="mod">
          <ac:chgData name="Info - Decopywriter" userId="25e6950c-422c-4c2f-9d85-d4b2e9211bed" providerId="ADAL" clId="{AAA1B848-0972-424C-AF98-374BBBB88331}" dt="2026-09-30T18:10:26.503" v="54" actId="20577"/>
          <ac:spMkLst>
            <pc:docMk/>
            <pc:sldMk cId="2935344472" sldId="256"/>
            <ac:spMk id="3" creationId="{45641C10-66EF-69CE-12DD-688A311128E2}"/>
          </ac:spMkLst>
        </pc:spChg>
      </pc:sldChg>
      <pc:sldChg chg="modSp mod">
        <pc:chgData name="Info - Decopywriter" userId="25e6950c-422c-4c2f-9d85-d4b2e9211bed" providerId="ADAL" clId="{AAA1B848-0972-424C-AF98-374BBBB88331}" dt="2026-09-29T20:45:23.951" v="52" actId="20577"/>
        <pc:sldMkLst>
          <pc:docMk/>
          <pc:sldMk cId="3070270997" sldId="311"/>
        </pc:sldMkLst>
        <pc:spChg chg="mod">
          <ac:chgData name="Info - Decopywriter" userId="25e6950c-422c-4c2f-9d85-d4b2e9211bed" providerId="ADAL" clId="{AAA1B848-0972-424C-AF98-374BBBB88331}" dt="2026-09-29T20:45:23.951" v="52" actId="20577"/>
          <ac:spMkLst>
            <pc:docMk/>
            <pc:sldMk cId="3070270997" sldId="311"/>
            <ac:spMk id="3" creationId="{344018AE-27EE-5984-ACD7-254B3FF66E9B}"/>
          </ac:spMkLst>
        </pc:spChg>
      </pc:sldChg>
      <pc:sldChg chg="addSp delSp modSp mod">
        <pc:chgData name="Info - Decopywriter" userId="25e6950c-422c-4c2f-9d85-d4b2e9211bed" providerId="ADAL" clId="{AAA1B848-0972-424C-AF98-374BBBB88331}" dt="2026-09-29T20:43:46.294" v="13" actId="26606"/>
        <pc:sldMkLst>
          <pc:docMk/>
          <pc:sldMk cId="3813247007" sldId="319"/>
        </pc:sldMkLst>
        <pc:spChg chg="mod">
          <ac:chgData name="Info - Decopywriter" userId="25e6950c-422c-4c2f-9d85-d4b2e9211bed" providerId="ADAL" clId="{AAA1B848-0972-424C-AF98-374BBBB88331}" dt="2026-09-29T20:43:46.294" v="13" actId="26606"/>
          <ac:spMkLst>
            <pc:docMk/>
            <pc:sldMk cId="3813247007" sldId="319"/>
            <ac:spMk id="2" creationId="{A5F1C331-D194-04CB-107D-FD9505A982D2}"/>
          </ac:spMkLst>
        </pc:spChg>
        <pc:spChg chg="add del mod">
          <ac:chgData name="Info - Decopywriter" userId="25e6950c-422c-4c2f-9d85-d4b2e9211bed" providerId="ADAL" clId="{AAA1B848-0972-424C-AF98-374BBBB88331}" dt="2026-09-29T20:43:24.516" v="8" actId="478"/>
          <ac:spMkLst>
            <pc:docMk/>
            <pc:sldMk cId="3813247007" sldId="319"/>
            <ac:spMk id="7" creationId="{456DCC83-3E35-280D-1FDB-1C4CF8998096}"/>
          </ac:spMkLst>
        </pc:spChg>
        <pc:spChg chg="add mod ord">
          <ac:chgData name="Info - Decopywriter" userId="25e6950c-422c-4c2f-9d85-d4b2e9211bed" providerId="ADAL" clId="{AAA1B848-0972-424C-AF98-374BBBB88331}" dt="2026-09-29T20:43:46.294" v="13" actId="26606"/>
          <ac:spMkLst>
            <pc:docMk/>
            <pc:sldMk cId="3813247007" sldId="319"/>
            <ac:spMk id="12" creationId="{0B4B2AF5-B0D7-1775-0406-C110EE8C8940}"/>
          </ac:spMkLst>
        </pc:spChg>
        <pc:spChg chg="del">
          <ac:chgData name="Info - Decopywriter" userId="25e6950c-422c-4c2f-9d85-d4b2e9211bed" providerId="ADAL" clId="{AAA1B848-0972-424C-AF98-374BBBB88331}" dt="2026-09-29T20:41:28.943" v="2" actId="26606"/>
          <ac:spMkLst>
            <pc:docMk/>
            <pc:sldMk cId="3813247007" sldId="319"/>
            <ac:spMk id="16" creationId="{7C98A213-5994-475E-B327-DC6EC27FBA8B}"/>
          </ac:spMkLst>
        </pc:spChg>
        <pc:spChg chg="del">
          <ac:chgData name="Info - Decopywriter" userId="25e6950c-422c-4c2f-9d85-d4b2e9211bed" providerId="ADAL" clId="{AAA1B848-0972-424C-AF98-374BBBB88331}" dt="2026-09-29T20:41:28.943" v="2" actId="26606"/>
          <ac:spMkLst>
            <pc:docMk/>
            <pc:sldMk cId="3813247007" sldId="319"/>
            <ac:spMk id="18" creationId="{4B030A0D-0DAD-4A99-89BB-419527D6A64B}"/>
          </ac:spMkLst>
        </pc:spChg>
        <pc:spChg chg="add del">
          <ac:chgData name="Info - Decopywriter" userId="25e6950c-422c-4c2f-9d85-d4b2e9211bed" providerId="ADAL" clId="{AAA1B848-0972-424C-AF98-374BBBB88331}" dt="2026-09-29T20:43:46.294" v="13" actId="26606"/>
          <ac:spMkLst>
            <pc:docMk/>
            <pc:sldMk cId="3813247007" sldId="319"/>
            <ac:spMk id="23" creationId="{7C98A213-5994-475E-B327-DC6EC27FBA8B}"/>
          </ac:spMkLst>
        </pc:spChg>
        <pc:spChg chg="add del">
          <ac:chgData name="Info - Decopywriter" userId="25e6950c-422c-4c2f-9d85-d4b2e9211bed" providerId="ADAL" clId="{AAA1B848-0972-424C-AF98-374BBBB88331}" dt="2026-09-29T20:43:46.294" v="13" actId="26606"/>
          <ac:spMkLst>
            <pc:docMk/>
            <pc:sldMk cId="3813247007" sldId="319"/>
            <ac:spMk id="25" creationId="{4B030A0D-0DAD-4A99-89BB-419527D6A64B}"/>
          </ac:spMkLst>
        </pc:spChg>
        <pc:spChg chg="add">
          <ac:chgData name="Info - Decopywriter" userId="25e6950c-422c-4c2f-9d85-d4b2e9211bed" providerId="ADAL" clId="{AAA1B848-0972-424C-AF98-374BBBB88331}" dt="2026-09-29T20:43:46.294" v="13" actId="26606"/>
          <ac:spMkLst>
            <pc:docMk/>
            <pc:sldMk cId="3813247007" sldId="319"/>
            <ac:spMk id="27" creationId="{0550F5B9-399F-4FAD-AE6C-ED65F9A43A74}"/>
          </ac:spMkLst>
        </pc:spChg>
        <pc:spChg chg="add">
          <ac:chgData name="Info - Decopywriter" userId="25e6950c-422c-4c2f-9d85-d4b2e9211bed" providerId="ADAL" clId="{AAA1B848-0972-424C-AF98-374BBBB88331}" dt="2026-09-29T20:43:46.294" v="13" actId="26606"/>
          <ac:spMkLst>
            <pc:docMk/>
            <pc:sldMk cId="3813247007" sldId="319"/>
            <ac:spMk id="28" creationId="{C062E60F-5CD4-4268-8359-8076634680E5}"/>
          </ac:spMkLst>
        </pc:spChg>
        <pc:spChg chg="add">
          <ac:chgData name="Info - Decopywriter" userId="25e6950c-422c-4c2f-9d85-d4b2e9211bed" providerId="ADAL" clId="{AAA1B848-0972-424C-AF98-374BBBB88331}" dt="2026-09-29T20:43:46.294" v="13" actId="26606"/>
          <ac:spMkLst>
            <pc:docMk/>
            <pc:sldMk cId="3813247007" sldId="319"/>
            <ac:spMk id="29" creationId="{BB341EC3-1810-4D33-BA3F-E2D0AA0ECFB6}"/>
          </ac:spMkLst>
        </pc:spChg>
        <pc:spChg chg="add del">
          <ac:chgData name="Info - Decopywriter" userId="25e6950c-422c-4c2f-9d85-d4b2e9211bed" providerId="ADAL" clId="{AAA1B848-0972-424C-AF98-374BBBB88331}" dt="2026-09-29T20:43:22.166" v="6" actId="26606"/>
          <ac:spMkLst>
            <pc:docMk/>
            <pc:sldMk cId="3813247007" sldId="319"/>
            <ac:spMk id="30" creationId="{5AC51E84-82B5-4C35-B344-F864206E0451}"/>
          </ac:spMkLst>
        </pc:spChg>
        <pc:spChg chg="add">
          <ac:chgData name="Info - Decopywriter" userId="25e6950c-422c-4c2f-9d85-d4b2e9211bed" providerId="ADAL" clId="{AAA1B848-0972-424C-AF98-374BBBB88331}" dt="2026-09-29T20:43:46.294" v="13" actId="26606"/>
          <ac:spMkLst>
            <pc:docMk/>
            <pc:sldMk cId="3813247007" sldId="319"/>
            <ac:spMk id="31" creationId="{10127CDE-2B99-47A8-BB3C-7D17519105E0}"/>
          </ac:spMkLst>
        </pc:spChg>
        <pc:spChg chg="add del">
          <ac:chgData name="Info - Decopywriter" userId="25e6950c-422c-4c2f-9d85-d4b2e9211bed" providerId="ADAL" clId="{AAA1B848-0972-424C-AF98-374BBBB88331}" dt="2026-09-29T20:43:22.166" v="6" actId="26606"/>
          <ac:spMkLst>
            <pc:docMk/>
            <pc:sldMk cId="3813247007" sldId="319"/>
            <ac:spMk id="32" creationId="{5C8085D3-DAEE-4018-8117-B336A081363F}"/>
          </ac:spMkLst>
        </pc:spChg>
        <pc:spChg chg="add del">
          <ac:chgData name="Info - Decopywriter" userId="25e6950c-422c-4c2f-9d85-d4b2e9211bed" providerId="ADAL" clId="{AAA1B848-0972-424C-AF98-374BBBB88331}" dt="2026-09-29T20:43:22.166" v="6" actId="26606"/>
          <ac:spMkLst>
            <pc:docMk/>
            <pc:sldMk cId="3813247007" sldId="319"/>
            <ac:spMk id="34" creationId="{74AAADFC-F244-461A-A81E-0B812E486F3B}"/>
          </ac:spMkLst>
        </pc:spChg>
        <pc:spChg chg="add del">
          <ac:chgData name="Info - Decopywriter" userId="25e6950c-422c-4c2f-9d85-d4b2e9211bed" providerId="ADAL" clId="{AAA1B848-0972-424C-AF98-374BBBB88331}" dt="2026-09-29T20:43:22.166" v="6" actId="26606"/>
          <ac:spMkLst>
            <pc:docMk/>
            <pc:sldMk cId="3813247007" sldId="319"/>
            <ac:spMk id="36" creationId="{A984C3BE-0DEB-40FD-9890-2DDC970E2195}"/>
          </ac:spMkLst>
        </pc:spChg>
        <pc:spChg chg="add del">
          <ac:chgData name="Info - Decopywriter" userId="25e6950c-422c-4c2f-9d85-d4b2e9211bed" providerId="ADAL" clId="{AAA1B848-0972-424C-AF98-374BBBB88331}" dt="2026-09-29T20:43:22.166" v="6" actId="26606"/>
          <ac:spMkLst>
            <pc:docMk/>
            <pc:sldMk cId="3813247007" sldId="319"/>
            <ac:spMk id="38" creationId="{1F638196-314B-4FE4-9D64-43E9DD240741}"/>
          </ac:spMkLst>
        </pc:spChg>
        <pc:spChg chg="add del">
          <ac:chgData name="Info - Decopywriter" userId="25e6950c-422c-4c2f-9d85-d4b2e9211bed" providerId="ADAL" clId="{AAA1B848-0972-424C-AF98-374BBBB88331}" dt="2026-09-29T20:43:22.166" v="6" actId="26606"/>
          <ac:spMkLst>
            <pc:docMk/>
            <pc:sldMk cId="3813247007" sldId="319"/>
            <ac:spMk id="40" creationId="{75BBADAC-DF48-4453-82BC-42244E3A6457}"/>
          </ac:spMkLst>
        </pc:spChg>
        <pc:picChg chg="add mod ord">
          <ac:chgData name="Info - Decopywriter" userId="25e6950c-422c-4c2f-9d85-d4b2e9211bed" providerId="ADAL" clId="{AAA1B848-0972-424C-AF98-374BBBB88331}" dt="2026-09-29T20:43:46.294" v="13" actId="26606"/>
          <ac:picMkLst>
            <pc:docMk/>
            <pc:sldMk cId="3813247007" sldId="319"/>
            <ac:picMk id="4" creationId="{EEA639D3-DCEA-4E83-5572-3AC870AA8E42}"/>
          </ac:picMkLst>
        </pc:picChg>
        <pc:picChg chg="add del ord">
          <ac:chgData name="Info - Decopywriter" userId="25e6950c-422c-4c2f-9d85-d4b2e9211bed" providerId="ADAL" clId="{AAA1B848-0972-424C-AF98-374BBBB88331}" dt="2026-09-29T20:43:32.053" v="9" actId="478"/>
          <ac:picMkLst>
            <pc:docMk/>
            <pc:sldMk cId="3813247007" sldId="319"/>
            <ac:picMk id="6" creationId="{961193C6-F253-4C01-0AAB-ED57FB4327CE}"/>
          </ac:picMkLst>
        </pc:picChg>
        <pc:picChg chg="mod ord">
          <ac:chgData name="Info - Decopywriter" userId="25e6950c-422c-4c2f-9d85-d4b2e9211bed" providerId="ADAL" clId="{AAA1B848-0972-424C-AF98-374BBBB88331}" dt="2026-09-29T20:43:46.294" v="13" actId="26606"/>
          <ac:picMkLst>
            <pc:docMk/>
            <pc:sldMk cId="3813247007" sldId="319"/>
            <ac:picMk id="8" creationId="{DF8B11B4-9487-FC72-3A83-0FFA1FC03F6F}"/>
          </ac:picMkLst>
        </pc:picChg>
        <pc:picChg chg="add mod">
          <ac:chgData name="Info - Decopywriter" userId="25e6950c-422c-4c2f-9d85-d4b2e9211bed" providerId="ADAL" clId="{AAA1B848-0972-424C-AF98-374BBBB88331}" dt="2026-09-29T20:43:23.180" v="7"/>
          <ac:picMkLst>
            <pc:docMk/>
            <pc:sldMk cId="3813247007" sldId="319"/>
            <ac:picMk id="9" creationId="{65DE4BB7-BAA7-27B7-7ADE-B121109622ED}"/>
          </ac:picMkLst>
        </pc:picChg>
        <pc:picChg chg="del">
          <ac:chgData name="Info - Decopywriter" userId="25e6950c-422c-4c2f-9d85-d4b2e9211bed" providerId="ADAL" clId="{AAA1B848-0972-424C-AF98-374BBBB88331}" dt="2026-09-29T20:41:23.496" v="0" actId="478"/>
          <ac:picMkLst>
            <pc:docMk/>
            <pc:sldMk cId="3813247007" sldId="319"/>
            <ac:picMk id="10" creationId="{7DB81717-6FF0-32A3-9E2E-336E73E270E5}"/>
          </ac:picMkLst>
        </pc:picChg>
        <pc:picChg chg="add mod">
          <ac:chgData name="Info - Decopywriter" userId="25e6950c-422c-4c2f-9d85-d4b2e9211bed" providerId="ADAL" clId="{AAA1B848-0972-424C-AF98-374BBBB88331}" dt="2026-09-29T20:43:46.294" v="13" actId="26606"/>
          <ac:picMkLst>
            <pc:docMk/>
            <pc:sldMk cId="3813247007" sldId="319"/>
            <ac:picMk id="13" creationId="{5F98B37C-6CE1-50E3-F306-FB51F29F9DB7}"/>
          </ac:picMkLst>
        </pc:picChg>
      </pc:sldChg>
      <pc:sldChg chg="addSp delSp modSp mod setBg">
        <pc:chgData name="Info - Decopywriter" userId="25e6950c-422c-4c2f-9d85-d4b2e9211bed" providerId="ADAL" clId="{AAA1B848-0972-424C-AF98-374BBBB88331}" dt="2026-09-30T18:20:48.572" v="146" actId="26606"/>
        <pc:sldMkLst>
          <pc:docMk/>
          <pc:sldMk cId="3677583415" sldId="352"/>
        </pc:sldMkLst>
        <pc:spChg chg="mod">
          <ac:chgData name="Info - Decopywriter" userId="25e6950c-422c-4c2f-9d85-d4b2e9211bed" providerId="ADAL" clId="{AAA1B848-0972-424C-AF98-374BBBB88331}" dt="2026-09-30T18:20:48.572" v="146" actId="26606"/>
          <ac:spMkLst>
            <pc:docMk/>
            <pc:sldMk cId="3677583415" sldId="352"/>
            <ac:spMk id="2" creationId="{9682D18B-164B-7535-363B-9E0B95A1177F}"/>
          </ac:spMkLst>
        </pc:spChg>
        <pc:spChg chg="add del mod">
          <ac:chgData name="Info - Decopywriter" userId="25e6950c-422c-4c2f-9d85-d4b2e9211bed" providerId="ADAL" clId="{AAA1B848-0972-424C-AF98-374BBBB88331}" dt="2026-09-30T18:20:19.968" v="144" actId="931"/>
          <ac:spMkLst>
            <pc:docMk/>
            <pc:sldMk cId="3677583415" sldId="352"/>
            <ac:spMk id="4" creationId="{0F76FD62-A637-BB51-D68C-E9BBFB0F95A3}"/>
          </ac:spMkLst>
        </pc:spChg>
        <pc:spChg chg="add">
          <ac:chgData name="Info - Decopywriter" userId="25e6950c-422c-4c2f-9d85-d4b2e9211bed" providerId="ADAL" clId="{AAA1B848-0972-424C-AF98-374BBBB88331}" dt="2026-09-30T18:20:48.572" v="146" actId="26606"/>
          <ac:spMkLst>
            <pc:docMk/>
            <pc:sldMk cId="3677583415" sldId="352"/>
            <ac:spMk id="11" creationId="{9CB6F5CE-B526-7946-5904-E33698D9C692}"/>
          </ac:spMkLst>
        </pc:spChg>
        <pc:spChg chg="add">
          <ac:chgData name="Info - Decopywriter" userId="25e6950c-422c-4c2f-9d85-d4b2e9211bed" providerId="ADAL" clId="{AAA1B848-0972-424C-AF98-374BBBB88331}" dt="2026-09-30T18:20:48.572" v="146" actId="26606"/>
          <ac:spMkLst>
            <pc:docMk/>
            <pc:sldMk cId="3677583415" sldId="352"/>
            <ac:spMk id="14" creationId="{F13C74B1-5B17-4795-BED0-7140497B445A}"/>
          </ac:spMkLst>
        </pc:spChg>
        <pc:spChg chg="add">
          <ac:chgData name="Info - Decopywriter" userId="25e6950c-422c-4c2f-9d85-d4b2e9211bed" providerId="ADAL" clId="{AAA1B848-0972-424C-AF98-374BBBB88331}" dt="2026-09-30T18:20:48.572" v="146" actId="26606"/>
          <ac:spMkLst>
            <pc:docMk/>
            <pc:sldMk cId="3677583415" sldId="352"/>
            <ac:spMk id="16" creationId="{D4974D33-8DC5-464E-8C6D-BE58F0669C17}"/>
          </ac:spMkLst>
        </pc:spChg>
        <pc:picChg chg="del">
          <ac:chgData name="Info - Decopywriter" userId="25e6950c-422c-4c2f-9d85-d4b2e9211bed" providerId="ADAL" clId="{AAA1B848-0972-424C-AF98-374BBBB88331}" dt="2026-09-30T18:17:52.257" v="56" actId="478"/>
          <ac:picMkLst>
            <pc:docMk/>
            <pc:sldMk cId="3677583415" sldId="352"/>
            <ac:picMk id="5" creationId="{AA5F9916-BF6E-65EE-FBFE-D68CE375909D}"/>
          </ac:picMkLst>
        </pc:picChg>
        <pc:picChg chg="add mod">
          <ac:chgData name="Info - Decopywriter" userId="25e6950c-422c-4c2f-9d85-d4b2e9211bed" providerId="ADAL" clId="{AAA1B848-0972-424C-AF98-374BBBB88331}" dt="2026-09-30T18:20:48.572" v="146" actId="26606"/>
          <ac:picMkLst>
            <pc:docMk/>
            <pc:sldMk cId="3677583415" sldId="352"/>
            <ac:picMk id="7" creationId="{B708AD70-EC91-02B1-A6F0-EF46FEEC0F11}"/>
          </ac:picMkLst>
        </pc:picChg>
      </pc:sldChg>
      <pc:sldChg chg="modSp mod">
        <pc:chgData name="Info - Decopywriter" userId="25e6950c-422c-4c2f-9d85-d4b2e9211bed" providerId="ADAL" clId="{AAA1B848-0972-424C-AF98-374BBBB88331}" dt="2026-09-30T18:06:21.260" v="53" actId="6549"/>
        <pc:sldMkLst>
          <pc:docMk/>
          <pc:sldMk cId="1889898376" sldId="408"/>
        </pc:sldMkLst>
        <pc:spChg chg="mod">
          <ac:chgData name="Info - Decopywriter" userId="25e6950c-422c-4c2f-9d85-d4b2e9211bed" providerId="ADAL" clId="{AAA1B848-0972-424C-AF98-374BBBB88331}" dt="2026-09-30T18:06:21.260" v="53" actId="6549"/>
          <ac:spMkLst>
            <pc:docMk/>
            <pc:sldMk cId="1889898376" sldId="408"/>
            <ac:spMk id="3" creationId="{FC067AD1-4CC1-803F-35C8-C5A0EC1D20D1}"/>
          </ac:spMkLst>
        </pc:spChg>
      </pc:sldChg>
      <pc:sldChg chg="addSp delSp modSp add mod">
        <pc:chgData name="Info - Decopywriter" userId="25e6950c-422c-4c2f-9d85-d4b2e9211bed" providerId="ADAL" clId="{AAA1B848-0972-424C-AF98-374BBBB88331}" dt="2026-09-30T18:29:25.496" v="575" actId="12"/>
        <pc:sldMkLst>
          <pc:docMk/>
          <pc:sldMk cId="2382102172" sldId="418"/>
        </pc:sldMkLst>
        <pc:spChg chg="mod">
          <ac:chgData name="Info - Decopywriter" userId="25e6950c-422c-4c2f-9d85-d4b2e9211bed" providerId="ADAL" clId="{AAA1B848-0972-424C-AF98-374BBBB88331}" dt="2026-09-30T18:22:53.028" v="230" actId="6549"/>
          <ac:spMkLst>
            <pc:docMk/>
            <pc:sldMk cId="2382102172" sldId="418"/>
            <ac:spMk id="2" creationId="{B20F6A57-9653-2475-0715-154FEDB791DE}"/>
          </ac:spMkLst>
        </pc:spChg>
        <pc:spChg chg="add del mod">
          <ac:chgData name="Info - Decopywriter" userId="25e6950c-422c-4c2f-9d85-d4b2e9211bed" providerId="ADAL" clId="{AAA1B848-0972-424C-AF98-374BBBB88331}" dt="2026-09-30T18:21:08.014" v="149" actId="22"/>
          <ac:spMkLst>
            <pc:docMk/>
            <pc:sldMk cId="2382102172" sldId="418"/>
            <ac:spMk id="4" creationId="{06447986-7DF2-D4F7-C0B2-023BB0F99378}"/>
          </ac:spMkLst>
        </pc:spChg>
        <pc:spChg chg="add mod">
          <ac:chgData name="Info - Decopywriter" userId="25e6950c-422c-4c2f-9d85-d4b2e9211bed" providerId="ADAL" clId="{AAA1B848-0972-424C-AF98-374BBBB88331}" dt="2026-09-30T18:29:25.496" v="575" actId="12"/>
          <ac:spMkLst>
            <pc:docMk/>
            <pc:sldMk cId="2382102172" sldId="418"/>
            <ac:spMk id="9" creationId="{6B610268-3FF5-54BA-5C9D-4613F671764B}"/>
          </ac:spMkLst>
        </pc:spChg>
        <pc:picChg chg="del">
          <ac:chgData name="Info - Decopywriter" userId="25e6950c-422c-4c2f-9d85-d4b2e9211bed" providerId="ADAL" clId="{AAA1B848-0972-424C-AF98-374BBBB88331}" dt="2026-09-30T18:21:05.444" v="148" actId="478"/>
          <ac:picMkLst>
            <pc:docMk/>
            <pc:sldMk cId="2382102172" sldId="418"/>
            <ac:picMk id="5" creationId="{3747ECE5-ED67-5EFB-0AED-54E535837E9D}"/>
          </ac:picMkLst>
        </pc:picChg>
        <pc:picChg chg="add del mod ord">
          <ac:chgData name="Info - Decopywriter" userId="25e6950c-422c-4c2f-9d85-d4b2e9211bed" providerId="ADAL" clId="{AAA1B848-0972-424C-AF98-374BBBB88331}" dt="2026-09-30T18:21:14.060" v="150" actId="478"/>
          <ac:picMkLst>
            <pc:docMk/>
            <pc:sldMk cId="2382102172" sldId="418"/>
            <ac:picMk id="7" creationId="{279E55EB-6F5E-14A5-6098-04F96CB2F320}"/>
          </ac:picMkLst>
        </pc:picChg>
      </pc:sldChg>
      <pc:sldChg chg="add">
        <pc:chgData name="Info - Decopywriter" userId="25e6950c-422c-4c2f-9d85-d4b2e9211bed" providerId="ADAL" clId="{AAA1B848-0972-424C-AF98-374BBBB88331}" dt="2026-09-30T18:20:58.034" v="147" actId="2890"/>
        <pc:sldMkLst>
          <pc:docMk/>
          <pc:sldMk cId="988665370" sldId="419"/>
        </pc:sldMkLst>
      </pc:sldChg>
      <pc:sldChg chg="modSp add mod">
        <pc:chgData name="Info - Decopywriter" userId="25e6950c-422c-4c2f-9d85-d4b2e9211bed" providerId="ADAL" clId="{AAA1B848-0972-424C-AF98-374BBBB88331}" dt="2026-09-30T18:29:52.981" v="582" actId="6549"/>
        <pc:sldMkLst>
          <pc:docMk/>
          <pc:sldMk cId="533903459" sldId="420"/>
        </pc:sldMkLst>
        <pc:spChg chg="mod">
          <ac:chgData name="Info - Decopywriter" userId="25e6950c-422c-4c2f-9d85-d4b2e9211bed" providerId="ADAL" clId="{AAA1B848-0972-424C-AF98-374BBBB88331}" dt="2026-09-30T18:29:52.981" v="582" actId="6549"/>
          <ac:spMkLst>
            <pc:docMk/>
            <pc:sldMk cId="533903459" sldId="420"/>
            <ac:spMk id="9" creationId="{BD2C7190-AE80-73A1-52C9-35675AA8DC06}"/>
          </ac:spMkLst>
        </pc:spChg>
      </pc:sldChg>
      <pc:sldChg chg="addSp delSp modSp new mod setBg">
        <pc:chgData name="Info - Decopywriter" userId="25e6950c-422c-4c2f-9d85-d4b2e9211bed" providerId="ADAL" clId="{AAA1B848-0972-424C-AF98-374BBBB88331}" dt="2026-09-30T18:44:22.670" v="897" actId="255"/>
        <pc:sldMkLst>
          <pc:docMk/>
          <pc:sldMk cId="806471326" sldId="421"/>
        </pc:sldMkLst>
        <pc:spChg chg="mod">
          <ac:chgData name="Info - Decopywriter" userId="25e6950c-422c-4c2f-9d85-d4b2e9211bed" providerId="ADAL" clId="{AAA1B848-0972-424C-AF98-374BBBB88331}" dt="2026-09-30T18:44:22.670" v="897" actId="255"/>
          <ac:spMkLst>
            <pc:docMk/>
            <pc:sldMk cId="806471326" sldId="421"/>
            <ac:spMk id="2" creationId="{A679397E-6C22-5253-1441-9BFB781551C9}"/>
          </ac:spMkLst>
        </pc:spChg>
        <pc:spChg chg="del">
          <ac:chgData name="Info - Decopywriter" userId="25e6950c-422c-4c2f-9d85-d4b2e9211bed" providerId="ADAL" clId="{AAA1B848-0972-424C-AF98-374BBBB88331}" dt="2026-09-30T18:34:09.965" v="636" actId="22"/>
          <ac:spMkLst>
            <pc:docMk/>
            <pc:sldMk cId="806471326" sldId="421"/>
            <ac:spMk id="3" creationId="{E98F0FF8-D9C3-9D31-9FB0-8EE9B9C08757}"/>
          </ac:spMkLst>
        </pc:spChg>
        <pc:spChg chg="add">
          <ac:chgData name="Info - Decopywriter" userId="25e6950c-422c-4c2f-9d85-d4b2e9211bed" providerId="ADAL" clId="{AAA1B848-0972-424C-AF98-374BBBB88331}" dt="2026-09-30T18:34:23.623" v="637" actId="26606"/>
          <ac:spMkLst>
            <pc:docMk/>
            <pc:sldMk cId="806471326" sldId="421"/>
            <ac:spMk id="10" creationId="{9B7AD9F6-8CE7-4299-8FC6-328F4DCD3FF9}"/>
          </ac:spMkLst>
        </pc:spChg>
        <pc:spChg chg="add">
          <ac:chgData name="Info - Decopywriter" userId="25e6950c-422c-4c2f-9d85-d4b2e9211bed" providerId="ADAL" clId="{AAA1B848-0972-424C-AF98-374BBBB88331}" dt="2026-09-30T18:34:23.623" v="637" actId="26606"/>
          <ac:spMkLst>
            <pc:docMk/>
            <pc:sldMk cId="806471326" sldId="421"/>
            <ac:spMk id="12" creationId="{F49775AF-8896-43EE-92C6-83497D6DC56F}"/>
          </ac:spMkLst>
        </pc:spChg>
        <pc:picChg chg="add mod ord">
          <ac:chgData name="Info - Decopywriter" userId="25e6950c-422c-4c2f-9d85-d4b2e9211bed" providerId="ADAL" clId="{AAA1B848-0972-424C-AF98-374BBBB88331}" dt="2026-09-30T18:34:23.623" v="637" actId="26606"/>
          <ac:picMkLst>
            <pc:docMk/>
            <pc:sldMk cId="806471326" sldId="421"/>
            <ac:picMk id="5" creationId="{BB871285-AC3E-E22A-D961-E96781639D1B}"/>
          </ac:picMkLst>
        </pc:picChg>
      </pc:sldChg>
      <pc:sldChg chg="modSp add mod ord">
        <pc:chgData name="Info - Decopywriter" userId="25e6950c-422c-4c2f-9d85-d4b2e9211bed" providerId="ADAL" clId="{AAA1B848-0972-424C-AF98-374BBBB88331}" dt="2026-09-30T19:33:42.596" v="2333" actId="6549"/>
        <pc:sldMkLst>
          <pc:docMk/>
          <pc:sldMk cId="1361338608" sldId="422"/>
        </pc:sldMkLst>
        <pc:spChg chg="mod">
          <ac:chgData name="Info - Decopywriter" userId="25e6950c-422c-4c2f-9d85-d4b2e9211bed" providerId="ADAL" clId="{AAA1B848-0972-424C-AF98-374BBBB88331}" dt="2026-09-30T19:33:42.596" v="2333" actId="6549"/>
          <ac:spMkLst>
            <pc:docMk/>
            <pc:sldMk cId="1361338608" sldId="422"/>
            <ac:spMk id="3" creationId="{F2023615-DE31-0406-6D98-2474ACE07B40}"/>
          </ac:spMkLst>
        </pc:spChg>
      </pc:sldChg>
      <pc:sldChg chg="addSp modSp add mod setBg">
        <pc:chgData name="Info - Decopywriter" userId="25e6950c-422c-4c2f-9d85-d4b2e9211bed" providerId="ADAL" clId="{AAA1B848-0972-424C-AF98-374BBBB88331}" dt="2026-09-30T18:39:57.379" v="888" actId="26606"/>
        <pc:sldMkLst>
          <pc:docMk/>
          <pc:sldMk cId="1641526410" sldId="423"/>
        </pc:sldMkLst>
        <pc:spChg chg="mod">
          <ac:chgData name="Info - Decopywriter" userId="25e6950c-422c-4c2f-9d85-d4b2e9211bed" providerId="ADAL" clId="{AAA1B848-0972-424C-AF98-374BBBB88331}" dt="2026-09-30T18:39:57.379" v="888" actId="26606"/>
          <ac:spMkLst>
            <pc:docMk/>
            <pc:sldMk cId="1641526410" sldId="423"/>
            <ac:spMk id="2" creationId="{3B5072BF-DAC4-E9FF-8337-75480B54C8A2}"/>
          </ac:spMkLst>
        </pc:spChg>
        <pc:spChg chg="mod">
          <ac:chgData name="Info - Decopywriter" userId="25e6950c-422c-4c2f-9d85-d4b2e9211bed" providerId="ADAL" clId="{AAA1B848-0972-424C-AF98-374BBBB88331}" dt="2026-09-30T18:39:57.379" v="888" actId="26606"/>
          <ac:spMkLst>
            <pc:docMk/>
            <pc:sldMk cId="1641526410" sldId="423"/>
            <ac:spMk id="3" creationId="{9CE841DA-2D17-742C-E1E4-9FD762BEFAD3}"/>
          </ac:spMkLst>
        </pc:spChg>
        <pc:spChg chg="add">
          <ac:chgData name="Info - Decopywriter" userId="25e6950c-422c-4c2f-9d85-d4b2e9211bed" providerId="ADAL" clId="{AAA1B848-0972-424C-AF98-374BBBB88331}" dt="2026-09-30T18:39:57.379" v="888" actId="26606"/>
          <ac:spMkLst>
            <pc:docMk/>
            <pc:sldMk cId="1641526410" sldId="423"/>
            <ac:spMk id="10" creationId="{ECC07320-C2CA-4E29-8481-9D9E143C7788}"/>
          </ac:spMkLst>
        </pc:spChg>
        <pc:spChg chg="add">
          <ac:chgData name="Info - Decopywriter" userId="25e6950c-422c-4c2f-9d85-d4b2e9211bed" providerId="ADAL" clId="{AAA1B848-0972-424C-AF98-374BBBB88331}" dt="2026-09-30T18:39:57.379" v="888" actId="26606"/>
          <ac:spMkLst>
            <pc:docMk/>
            <pc:sldMk cId="1641526410" sldId="423"/>
            <ac:spMk id="12" creationId="{178FB36B-5BFE-42CA-BC60-1115E0D95EEC}"/>
          </ac:spMkLst>
        </pc:spChg>
        <pc:picChg chg="add mod ord">
          <ac:chgData name="Info - Decopywriter" userId="25e6950c-422c-4c2f-9d85-d4b2e9211bed" providerId="ADAL" clId="{AAA1B848-0972-424C-AF98-374BBBB88331}" dt="2026-09-30T18:39:57.379" v="888" actId="26606"/>
          <ac:picMkLst>
            <pc:docMk/>
            <pc:sldMk cId="1641526410" sldId="423"/>
            <ac:picMk id="5" creationId="{37445206-41F9-38C5-CFE1-5B8288C2088E}"/>
          </ac:picMkLst>
        </pc:picChg>
      </pc:sldChg>
      <pc:sldChg chg="addSp delSp modSp add mod ord">
        <pc:chgData name="Info - Decopywriter" userId="25e6950c-422c-4c2f-9d85-d4b2e9211bed" providerId="ADAL" clId="{AAA1B848-0972-424C-AF98-374BBBB88331}" dt="2026-09-30T19:09:21.290" v="2070" actId="6549"/>
        <pc:sldMkLst>
          <pc:docMk/>
          <pc:sldMk cId="1581287476" sldId="424"/>
        </pc:sldMkLst>
        <pc:spChg chg="mod">
          <ac:chgData name="Info - Decopywriter" userId="25e6950c-422c-4c2f-9d85-d4b2e9211bed" providerId="ADAL" clId="{AAA1B848-0972-424C-AF98-374BBBB88331}" dt="2026-09-30T19:09:21.290" v="2070" actId="6549"/>
          <ac:spMkLst>
            <pc:docMk/>
            <pc:sldMk cId="1581287476" sldId="424"/>
            <ac:spMk id="2" creationId="{D3A3A617-A02C-8BEA-DA8A-9EBD29CFBAE7}"/>
          </ac:spMkLst>
        </pc:spChg>
        <pc:spChg chg="del mod">
          <ac:chgData name="Info - Decopywriter" userId="25e6950c-422c-4c2f-9d85-d4b2e9211bed" providerId="ADAL" clId="{AAA1B848-0972-424C-AF98-374BBBB88331}" dt="2026-09-30T18:46:34.260" v="903"/>
          <ac:spMkLst>
            <pc:docMk/>
            <pc:sldMk cId="1581287476" sldId="424"/>
            <ac:spMk id="3" creationId="{2ACAC2B7-D239-A0BB-2214-362C63975D37}"/>
          </ac:spMkLst>
        </pc:spChg>
        <pc:spChg chg="add">
          <ac:chgData name="Info - Decopywriter" userId="25e6950c-422c-4c2f-9d85-d4b2e9211bed" providerId="ADAL" clId="{AAA1B848-0972-424C-AF98-374BBBB88331}" dt="2026-09-30T18:46:23.773" v="900"/>
          <ac:spMkLst>
            <pc:docMk/>
            <pc:sldMk cId="1581287476" sldId="424"/>
            <ac:spMk id="4" creationId="{254A1441-B170-3BA3-92B8-48BC00AA8C0F}"/>
          </ac:spMkLst>
        </pc:spChg>
        <pc:spChg chg="add del mod">
          <ac:chgData name="Info - Decopywriter" userId="25e6950c-422c-4c2f-9d85-d4b2e9211bed" providerId="ADAL" clId="{AAA1B848-0972-424C-AF98-374BBBB88331}" dt="2026-09-30T18:49:05.963" v="941" actId="478"/>
          <ac:spMkLst>
            <pc:docMk/>
            <pc:sldMk cId="1581287476" sldId="424"/>
            <ac:spMk id="5" creationId="{89F6CFEB-EB19-B5F7-8675-E50E14A8F569}"/>
          </ac:spMkLst>
        </pc:spChg>
      </pc:sldChg>
      <pc:sldChg chg="modSp add mod ord modNotesTx">
        <pc:chgData name="Info - Decopywriter" userId="25e6950c-422c-4c2f-9d85-d4b2e9211bed" providerId="ADAL" clId="{AAA1B848-0972-424C-AF98-374BBBB88331}" dt="2026-09-30T19:01:54.906" v="1715" actId="20577"/>
        <pc:sldMkLst>
          <pc:docMk/>
          <pc:sldMk cId="43952655" sldId="425"/>
        </pc:sldMkLst>
        <pc:spChg chg="mod">
          <ac:chgData name="Info - Decopywriter" userId="25e6950c-422c-4c2f-9d85-d4b2e9211bed" providerId="ADAL" clId="{AAA1B848-0972-424C-AF98-374BBBB88331}" dt="2026-09-30T18:51:19.533" v="1123" actId="20577"/>
          <ac:spMkLst>
            <pc:docMk/>
            <pc:sldMk cId="43952655" sldId="425"/>
            <ac:spMk id="2" creationId="{06CDA34E-BCE0-6976-91DA-578F5C56A5D0}"/>
          </ac:spMkLst>
        </pc:spChg>
        <pc:spChg chg="mod">
          <ac:chgData name="Info - Decopywriter" userId="25e6950c-422c-4c2f-9d85-d4b2e9211bed" providerId="ADAL" clId="{AAA1B848-0972-424C-AF98-374BBBB88331}" dt="2026-09-30T18:50:13.539" v="959" actId="20577"/>
          <ac:spMkLst>
            <pc:docMk/>
            <pc:sldMk cId="43952655" sldId="425"/>
            <ac:spMk id="3" creationId="{DA2D7330-4965-7EBA-91F5-E10F7309DF77}"/>
          </ac:spMkLst>
        </pc:spChg>
      </pc:sldChg>
      <pc:sldChg chg="addSp delSp modSp add mod setBg">
        <pc:chgData name="Info - Decopywriter" userId="25e6950c-422c-4c2f-9d85-d4b2e9211bed" providerId="ADAL" clId="{AAA1B848-0972-424C-AF98-374BBBB88331}" dt="2026-09-30T19:06:02.373" v="1870" actId="26606"/>
        <pc:sldMkLst>
          <pc:docMk/>
          <pc:sldMk cId="4106484989" sldId="426"/>
        </pc:sldMkLst>
        <pc:spChg chg="mod">
          <ac:chgData name="Info - Decopywriter" userId="25e6950c-422c-4c2f-9d85-d4b2e9211bed" providerId="ADAL" clId="{AAA1B848-0972-424C-AF98-374BBBB88331}" dt="2026-09-30T19:06:02.373" v="1870" actId="26606"/>
          <ac:spMkLst>
            <pc:docMk/>
            <pc:sldMk cId="4106484989" sldId="426"/>
            <ac:spMk id="2" creationId="{371134AF-C8D5-8218-ECB1-C04D64492DC7}"/>
          </ac:spMkLst>
        </pc:spChg>
        <pc:spChg chg="del mod">
          <ac:chgData name="Info - Decopywriter" userId="25e6950c-422c-4c2f-9d85-d4b2e9211bed" providerId="ADAL" clId="{AAA1B848-0972-424C-AF98-374BBBB88331}" dt="2026-09-30T19:05:34.279" v="1751" actId="22"/>
          <ac:spMkLst>
            <pc:docMk/>
            <pc:sldMk cId="4106484989" sldId="426"/>
            <ac:spMk id="3" creationId="{D4284377-1119-0ADC-D126-29DD920A3F36}"/>
          </ac:spMkLst>
        </pc:spChg>
        <pc:spChg chg="add">
          <ac:chgData name="Info - Decopywriter" userId="25e6950c-422c-4c2f-9d85-d4b2e9211bed" providerId="ADAL" clId="{AAA1B848-0972-424C-AF98-374BBBB88331}" dt="2026-09-30T19:06:02.373" v="1870" actId="26606"/>
          <ac:spMkLst>
            <pc:docMk/>
            <pc:sldMk cId="4106484989" sldId="426"/>
            <ac:spMk id="10" creationId="{D4771268-CB57-404A-9271-370EB28F6090}"/>
          </ac:spMkLst>
        </pc:spChg>
        <pc:picChg chg="add mod ord">
          <ac:chgData name="Info - Decopywriter" userId="25e6950c-422c-4c2f-9d85-d4b2e9211bed" providerId="ADAL" clId="{AAA1B848-0972-424C-AF98-374BBBB88331}" dt="2026-09-30T19:06:02.373" v="1870" actId="26606"/>
          <ac:picMkLst>
            <pc:docMk/>
            <pc:sldMk cId="4106484989" sldId="426"/>
            <ac:picMk id="5" creationId="{38C2B8E3-1F0D-B981-7428-C911CD6D5123}"/>
          </ac:picMkLst>
        </pc:picChg>
      </pc:sldChg>
      <pc:sldChg chg="addSp delSp modSp add del mod">
        <pc:chgData name="Info - Decopywriter" userId="25e6950c-422c-4c2f-9d85-d4b2e9211bed" providerId="ADAL" clId="{AAA1B848-0972-424C-AF98-374BBBB88331}" dt="2026-09-30T19:09:16.047" v="2069" actId="47"/>
        <pc:sldMkLst>
          <pc:docMk/>
          <pc:sldMk cId="1896817995" sldId="427"/>
        </pc:sldMkLst>
        <pc:spChg chg="add mod">
          <ac:chgData name="Info - Decopywriter" userId="25e6950c-422c-4c2f-9d85-d4b2e9211bed" providerId="ADAL" clId="{AAA1B848-0972-424C-AF98-374BBBB88331}" dt="2026-09-30T19:06:49.823" v="1873"/>
          <ac:spMkLst>
            <pc:docMk/>
            <pc:sldMk cId="1896817995" sldId="427"/>
            <ac:spMk id="4" creationId="{8DD16A1B-80B5-F5FA-2D56-683321FADE98}"/>
          </ac:spMkLst>
        </pc:spChg>
        <pc:picChg chg="del">
          <ac:chgData name="Info - Decopywriter" userId="25e6950c-422c-4c2f-9d85-d4b2e9211bed" providerId="ADAL" clId="{AAA1B848-0972-424C-AF98-374BBBB88331}" dt="2026-09-30T19:06:16.879" v="1872" actId="478"/>
          <ac:picMkLst>
            <pc:docMk/>
            <pc:sldMk cId="1896817995" sldId="427"/>
            <ac:picMk id="5" creationId="{36D87E6D-AD94-D1C9-73AB-13A5B636E09A}"/>
          </ac:picMkLst>
        </pc:picChg>
      </pc:sldChg>
      <pc:sldChg chg="modSp add mod ord">
        <pc:chgData name="Info - Decopywriter" userId="25e6950c-422c-4c2f-9d85-d4b2e9211bed" providerId="ADAL" clId="{AAA1B848-0972-424C-AF98-374BBBB88331}" dt="2026-09-30T19:20:51.532" v="2158" actId="21"/>
        <pc:sldMkLst>
          <pc:docMk/>
          <pc:sldMk cId="4294185950" sldId="428"/>
        </pc:sldMkLst>
        <pc:spChg chg="mod">
          <ac:chgData name="Info - Decopywriter" userId="25e6950c-422c-4c2f-9d85-d4b2e9211bed" providerId="ADAL" clId="{AAA1B848-0972-424C-AF98-374BBBB88331}" dt="2026-09-30T19:07:31.177" v="1990" actId="6549"/>
          <ac:spMkLst>
            <pc:docMk/>
            <pc:sldMk cId="4294185950" sldId="428"/>
            <ac:spMk id="2" creationId="{DA99922B-BF3C-1A40-653B-4507A107589C}"/>
          </ac:spMkLst>
        </pc:spChg>
        <pc:spChg chg="mod">
          <ac:chgData name="Info - Decopywriter" userId="25e6950c-422c-4c2f-9d85-d4b2e9211bed" providerId="ADAL" clId="{AAA1B848-0972-424C-AF98-374BBBB88331}" dt="2026-09-30T19:20:51.532" v="2158" actId="21"/>
          <ac:spMkLst>
            <pc:docMk/>
            <pc:sldMk cId="4294185950" sldId="428"/>
            <ac:spMk id="3" creationId="{35E8AC9E-1A85-8E08-979A-3E0FC37305CE}"/>
          </ac:spMkLst>
        </pc:spChg>
      </pc:sldChg>
      <pc:sldChg chg="modSp add mod">
        <pc:chgData name="Info - Decopywriter" userId="25e6950c-422c-4c2f-9d85-d4b2e9211bed" providerId="ADAL" clId="{AAA1B848-0972-424C-AF98-374BBBB88331}" dt="2026-09-30T19:10:40.872" v="2119" actId="20577"/>
        <pc:sldMkLst>
          <pc:docMk/>
          <pc:sldMk cId="2455044199" sldId="429"/>
        </pc:sldMkLst>
        <pc:spChg chg="mod">
          <ac:chgData name="Info - Decopywriter" userId="25e6950c-422c-4c2f-9d85-d4b2e9211bed" providerId="ADAL" clId="{AAA1B848-0972-424C-AF98-374BBBB88331}" dt="2026-09-30T19:10:07.636" v="2106" actId="6549"/>
          <ac:spMkLst>
            <pc:docMk/>
            <pc:sldMk cId="2455044199" sldId="429"/>
            <ac:spMk id="2" creationId="{78DA57DA-AB87-51D4-EECF-790AB995F17D}"/>
          </ac:spMkLst>
        </pc:spChg>
        <pc:spChg chg="mod">
          <ac:chgData name="Info - Decopywriter" userId="25e6950c-422c-4c2f-9d85-d4b2e9211bed" providerId="ADAL" clId="{AAA1B848-0972-424C-AF98-374BBBB88331}" dt="2026-09-30T19:10:40.872" v="2119" actId="20577"/>
          <ac:spMkLst>
            <pc:docMk/>
            <pc:sldMk cId="2455044199" sldId="429"/>
            <ac:spMk id="3" creationId="{1405275C-264F-A06D-DA5E-47A38E8DE2E5}"/>
          </ac:spMkLst>
        </pc:spChg>
      </pc:sldChg>
      <pc:sldChg chg="modSp add del mod">
        <pc:chgData name="Info - Decopywriter" userId="25e6950c-422c-4c2f-9d85-d4b2e9211bed" providerId="ADAL" clId="{AAA1B848-0972-424C-AF98-374BBBB88331}" dt="2026-09-30T19:31:23.701" v="2293" actId="47"/>
        <pc:sldMkLst>
          <pc:docMk/>
          <pc:sldMk cId="1396313125" sldId="430"/>
        </pc:sldMkLst>
        <pc:spChg chg="mod">
          <ac:chgData name="Info - Decopywriter" userId="25e6950c-422c-4c2f-9d85-d4b2e9211bed" providerId="ADAL" clId="{AAA1B848-0972-424C-AF98-374BBBB88331}" dt="2026-09-30T19:17:22.891" v="2121"/>
          <ac:spMkLst>
            <pc:docMk/>
            <pc:sldMk cId="1396313125" sldId="430"/>
            <ac:spMk id="3" creationId="{B3433926-CABE-0105-BAF6-EEDBBF7208FD}"/>
          </ac:spMkLst>
        </pc:spChg>
      </pc:sldChg>
      <pc:sldChg chg="modSp add del mod">
        <pc:chgData name="Info - Decopywriter" userId="25e6950c-422c-4c2f-9d85-d4b2e9211bed" providerId="ADAL" clId="{AAA1B848-0972-424C-AF98-374BBBB88331}" dt="2026-09-30T19:21:13.990" v="2211" actId="47"/>
        <pc:sldMkLst>
          <pc:docMk/>
          <pc:sldMk cId="3090280005" sldId="431"/>
        </pc:sldMkLst>
        <pc:spChg chg="mod">
          <ac:chgData name="Info - Decopywriter" userId="25e6950c-422c-4c2f-9d85-d4b2e9211bed" providerId="ADAL" clId="{AAA1B848-0972-424C-AF98-374BBBB88331}" dt="2026-09-30T19:21:07.200" v="2210" actId="6549"/>
          <ac:spMkLst>
            <pc:docMk/>
            <pc:sldMk cId="3090280005" sldId="431"/>
            <ac:spMk id="2" creationId="{5262E29F-E1C9-C85B-56CC-A6CF0B3CBF61}"/>
          </ac:spMkLst>
        </pc:spChg>
      </pc:sldChg>
      <pc:sldChg chg="modSp add mod">
        <pc:chgData name="Info - Decopywriter" userId="25e6950c-422c-4c2f-9d85-d4b2e9211bed" providerId="ADAL" clId="{AAA1B848-0972-424C-AF98-374BBBB88331}" dt="2026-09-30T19:22:38.702" v="2272" actId="14100"/>
        <pc:sldMkLst>
          <pc:docMk/>
          <pc:sldMk cId="4249959503" sldId="431"/>
        </pc:sldMkLst>
        <pc:spChg chg="mod">
          <ac:chgData name="Info - Decopywriter" userId="25e6950c-422c-4c2f-9d85-d4b2e9211bed" providerId="ADAL" clId="{AAA1B848-0972-424C-AF98-374BBBB88331}" dt="2026-09-30T19:22:20.821" v="2269" actId="6549"/>
          <ac:spMkLst>
            <pc:docMk/>
            <pc:sldMk cId="4249959503" sldId="431"/>
            <ac:spMk id="2" creationId="{04755067-5025-65BF-F33F-8C1E1788EAA9}"/>
          </ac:spMkLst>
        </pc:spChg>
        <pc:spChg chg="mod">
          <ac:chgData name="Info - Decopywriter" userId="25e6950c-422c-4c2f-9d85-d4b2e9211bed" providerId="ADAL" clId="{AAA1B848-0972-424C-AF98-374BBBB88331}" dt="2026-09-30T19:22:38.702" v="2272" actId="14100"/>
          <ac:spMkLst>
            <pc:docMk/>
            <pc:sldMk cId="4249959503" sldId="431"/>
            <ac:spMk id="9" creationId="{FAA74731-A144-E59F-03C2-CE67398EC45D}"/>
          </ac:spMkLst>
        </pc:spChg>
      </pc:sldChg>
      <pc:sldChg chg="modSp add mod">
        <pc:chgData name="Info - Decopywriter" userId="25e6950c-422c-4c2f-9d85-d4b2e9211bed" providerId="ADAL" clId="{AAA1B848-0972-424C-AF98-374BBBB88331}" dt="2026-09-30T19:23:17.752" v="2283" actId="27636"/>
        <pc:sldMkLst>
          <pc:docMk/>
          <pc:sldMk cId="155874343" sldId="432"/>
        </pc:sldMkLst>
        <pc:spChg chg="mod">
          <ac:chgData name="Info - Decopywriter" userId="25e6950c-422c-4c2f-9d85-d4b2e9211bed" providerId="ADAL" clId="{AAA1B848-0972-424C-AF98-374BBBB88331}" dt="2026-09-30T19:23:17.752" v="2283" actId="27636"/>
          <ac:spMkLst>
            <pc:docMk/>
            <pc:sldMk cId="155874343" sldId="432"/>
            <ac:spMk id="3" creationId="{79153FA7-1C2E-EA3E-A64C-446EAB1961F4}"/>
          </ac:spMkLst>
        </pc:spChg>
      </pc:sldChg>
      <pc:sldChg chg="modSp add mod">
        <pc:chgData name="Info - Decopywriter" userId="25e6950c-422c-4c2f-9d85-d4b2e9211bed" providerId="ADAL" clId="{AAA1B848-0972-424C-AF98-374BBBB88331}" dt="2026-09-30T19:23:25.762" v="2287" actId="27636"/>
        <pc:sldMkLst>
          <pc:docMk/>
          <pc:sldMk cId="323056629" sldId="433"/>
        </pc:sldMkLst>
        <pc:spChg chg="mod">
          <ac:chgData name="Info - Decopywriter" userId="25e6950c-422c-4c2f-9d85-d4b2e9211bed" providerId="ADAL" clId="{AAA1B848-0972-424C-AF98-374BBBB88331}" dt="2026-09-30T19:23:25.762" v="2287" actId="27636"/>
          <ac:spMkLst>
            <pc:docMk/>
            <pc:sldMk cId="323056629" sldId="433"/>
            <ac:spMk id="3" creationId="{463FF933-4CCC-BB32-9827-3B7DB1826D26}"/>
          </ac:spMkLst>
        </pc:spChg>
      </pc:sldChg>
      <pc:sldChg chg="modSp add mod">
        <pc:chgData name="Info - Decopywriter" userId="25e6950c-422c-4c2f-9d85-d4b2e9211bed" providerId="ADAL" clId="{AAA1B848-0972-424C-AF98-374BBBB88331}" dt="2026-09-30T19:23:36.137" v="2290" actId="6549"/>
        <pc:sldMkLst>
          <pc:docMk/>
          <pc:sldMk cId="1295701038" sldId="434"/>
        </pc:sldMkLst>
        <pc:spChg chg="mod">
          <ac:chgData name="Info - Decopywriter" userId="25e6950c-422c-4c2f-9d85-d4b2e9211bed" providerId="ADAL" clId="{AAA1B848-0972-424C-AF98-374BBBB88331}" dt="2026-09-30T19:23:36.137" v="2290" actId="6549"/>
          <ac:spMkLst>
            <pc:docMk/>
            <pc:sldMk cId="1295701038" sldId="434"/>
            <ac:spMk id="3" creationId="{91732ED6-9A7A-365D-9A0F-BB5DF157DB2A}"/>
          </ac:spMkLst>
        </pc:spChg>
      </pc:sldChg>
      <pc:sldChg chg="modSp add mod">
        <pc:chgData name="Info - Decopywriter" userId="25e6950c-422c-4c2f-9d85-d4b2e9211bed" providerId="ADAL" clId="{AAA1B848-0972-424C-AF98-374BBBB88331}" dt="2026-09-30T19:23:42.114" v="2292" actId="27636"/>
        <pc:sldMkLst>
          <pc:docMk/>
          <pc:sldMk cId="187481023" sldId="435"/>
        </pc:sldMkLst>
        <pc:spChg chg="mod">
          <ac:chgData name="Info - Decopywriter" userId="25e6950c-422c-4c2f-9d85-d4b2e9211bed" providerId="ADAL" clId="{AAA1B848-0972-424C-AF98-374BBBB88331}" dt="2026-09-30T19:23:42.114" v="2292" actId="27636"/>
          <ac:spMkLst>
            <pc:docMk/>
            <pc:sldMk cId="187481023" sldId="435"/>
            <ac:spMk id="3" creationId="{BAC7F023-A117-62E3-78C0-7C9618A3091F}"/>
          </ac:spMkLst>
        </pc:spChg>
      </pc:sldChg>
      <pc:sldChg chg="add">
        <pc:chgData name="Info - Decopywriter" userId="25e6950c-422c-4c2f-9d85-d4b2e9211bed" providerId="ADAL" clId="{AAA1B848-0972-424C-AF98-374BBBB88331}" dt="2026-09-30T19:23:00.489" v="2277" actId="2890"/>
        <pc:sldMkLst>
          <pc:docMk/>
          <pc:sldMk cId="700674693" sldId="436"/>
        </pc:sldMkLst>
      </pc:sldChg>
      <pc:sldChg chg="new">
        <pc:chgData name="Info - Decopywriter" userId="25e6950c-422c-4c2f-9d85-d4b2e9211bed" providerId="ADAL" clId="{AAA1B848-0972-424C-AF98-374BBBB88331}" dt="2026-09-30T19:31:38.308" v="2294" actId="680"/>
        <pc:sldMkLst>
          <pc:docMk/>
          <pc:sldMk cId="1168052225" sldId="43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668F72-A9A5-4F7C-A42E-352852FAE17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7DAB165F-2B54-4EA1-9DDA-7AC5BAAD4989}">
      <dgm:prSet/>
      <dgm:spPr/>
      <dgm:t>
        <a:bodyPr/>
        <a:lstStyle/>
        <a:p>
          <a:r>
            <a:rPr lang="nl-BE"/>
            <a:t>Director</a:t>
          </a:r>
          <a:endParaRPr lang="en-US"/>
        </a:p>
      </dgm:t>
    </dgm:pt>
    <dgm:pt modelId="{AA9750F2-E38D-4F3C-ABCF-1F73BA87105E}" type="parTrans" cxnId="{E3EEE292-28E4-479E-9FC9-66F9E18A2493}">
      <dgm:prSet/>
      <dgm:spPr/>
      <dgm:t>
        <a:bodyPr/>
        <a:lstStyle/>
        <a:p>
          <a:endParaRPr lang="en-US"/>
        </a:p>
      </dgm:t>
    </dgm:pt>
    <dgm:pt modelId="{B02D389D-004E-4096-883B-E37F113195C6}" type="sibTrans" cxnId="{E3EEE292-28E4-479E-9FC9-66F9E18A2493}">
      <dgm:prSet/>
      <dgm:spPr/>
      <dgm:t>
        <a:bodyPr/>
        <a:lstStyle/>
        <a:p>
          <a:endParaRPr lang="en-US"/>
        </a:p>
      </dgm:t>
    </dgm:pt>
    <dgm:pt modelId="{A21B142A-7A78-4236-8DD4-EBAD571C11FE}">
      <dgm:prSet/>
      <dgm:spPr/>
      <dgm:t>
        <a:bodyPr/>
        <a:lstStyle/>
        <a:p>
          <a:r>
            <a:rPr lang="nl-BE"/>
            <a:t>Relator</a:t>
          </a:r>
          <a:endParaRPr lang="en-US"/>
        </a:p>
      </dgm:t>
    </dgm:pt>
    <dgm:pt modelId="{0441D00B-B3DF-4AD6-BC76-A456609D09E4}" type="parTrans" cxnId="{BEF22047-B521-4D62-93A8-45BA91878D52}">
      <dgm:prSet/>
      <dgm:spPr/>
      <dgm:t>
        <a:bodyPr/>
        <a:lstStyle/>
        <a:p>
          <a:endParaRPr lang="en-US"/>
        </a:p>
      </dgm:t>
    </dgm:pt>
    <dgm:pt modelId="{34A6A7B7-4BA5-468D-9CA2-0718D6A0BA1C}" type="sibTrans" cxnId="{BEF22047-B521-4D62-93A8-45BA91878D52}">
      <dgm:prSet/>
      <dgm:spPr/>
      <dgm:t>
        <a:bodyPr/>
        <a:lstStyle/>
        <a:p>
          <a:endParaRPr lang="en-US"/>
        </a:p>
      </dgm:t>
    </dgm:pt>
    <dgm:pt modelId="{F667D3C1-29F0-495B-880B-A87190A3EF6F}">
      <dgm:prSet/>
      <dgm:spPr/>
      <dgm:t>
        <a:bodyPr/>
        <a:lstStyle/>
        <a:p>
          <a:r>
            <a:rPr lang="nl-BE"/>
            <a:t>Intellectual</a:t>
          </a:r>
          <a:endParaRPr lang="en-US"/>
        </a:p>
      </dgm:t>
    </dgm:pt>
    <dgm:pt modelId="{9771E2FF-5D65-4360-BB5E-2684AA754789}" type="parTrans" cxnId="{DC3FE6C5-99BD-4F95-AE38-908411D2467D}">
      <dgm:prSet/>
      <dgm:spPr/>
      <dgm:t>
        <a:bodyPr/>
        <a:lstStyle/>
        <a:p>
          <a:endParaRPr lang="en-US"/>
        </a:p>
      </dgm:t>
    </dgm:pt>
    <dgm:pt modelId="{D09D5A04-0E8B-4A96-ABFE-5E92A32A806D}" type="sibTrans" cxnId="{DC3FE6C5-99BD-4F95-AE38-908411D2467D}">
      <dgm:prSet/>
      <dgm:spPr/>
      <dgm:t>
        <a:bodyPr/>
        <a:lstStyle/>
        <a:p>
          <a:endParaRPr lang="en-US"/>
        </a:p>
      </dgm:t>
    </dgm:pt>
    <dgm:pt modelId="{5A9761B9-3EF5-40FF-8ECF-7907D16BE90C}">
      <dgm:prSet/>
      <dgm:spPr/>
      <dgm:t>
        <a:bodyPr/>
        <a:lstStyle/>
        <a:p>
          <a:r>
            <a:rPr lang="nl-BE"/>
            <a:t>Validator</a:t>
          </a:r>
          <a:endParaRPr lang="en-US"/>
        </a:p>
      </dgm:t>
    </dgm:pt>
    <dgm:pt modelId="{E742AC7F-532E-4805-83A7-BD13DD6C30E9}" type="parTrans" cxnId="{AC9F7B2A-4048-48AB-AF63-9B302F0FD5C2}">
      <dgm:prSet/>
      <dgm:spPr/>
      <dgm:t>
        <a:bodyPr/>
        <a:lstStyle/>
        <a:p>
          <a:endParaRPr lang="en-US"/>
        </a:p>
      </dgm:t>
    </dgm:pt>
    <dgm:pt modelId="{47B1B1AE-DC82-455E-8442-BB93226D3B59}" type="sibTrans" cxnId="{AC9F7B2A-4048-48AB-AF63-9B302F0FD5C2}">
      <dgm:prSet/>
      <dgm:spPr/>
      <dgm:t>
        <a:bodyPr/>
        <a:lstStyle/>
        <a:p>
          <a:endParaRPr lang="en-US"/>
        </a:p>
      </dgm:t>
    </dgm:pt>
    <dgm:pt modelId="{1A50D554-C8EE-4754-8230-195EB0EFFEFC}">
      <dgm:prSet/>
      <dgm:spPr/>
      <dgm:t>
        <a:bodyPr/>
        <a:lstStyle/>
        <a:p>
          <a:r>
            <a:rPr lang="nl-BE"/>
            <a:t>Executive</a:t>
          </a:r>
          <a:endParaRPr lang="en-US"/>
        </a:p>
      </dgm:t>
    </dgm:pt>
    <dgm:pt modelId="{CE168D06-0C23-47CA-807F-EEF822786CB8}" type="parTrans" cxnId="{22A7862B-83C2-4359-82EA-17EC5244C059}">
      <dgm:prSet/>
      <dgm:spPr/>
      <dgm:t>
        <a:bodyPr/>
        <a:lstStyle/>
        <a:p>
          <a:endParaRPr lang="en-US"/>
        </a:p>
      </dgm:t>
    </dgm:pt>
    <dgm:pt modelId="{980AE37F-0320-408D-9CAB-44E534C5F2C6}" type="sibTrans" cxnId="{22A7862B-83C2-4359-82EA-17EC5244C059}">
      <dgm:prSet/>
      <dgm:spPr/>
      <dgm:t>
        <a:bodyPr/>
        <a:lstStyle/>
        <a:p>
          <a:endParaRPr lang="en-US"/>
        </a:p>
      </dgm:t>
    </dgm:pt>
    <dgm:pt modelId="{0B01DF75-E42A-48F5-8204-D62B992717D0}" type="pres">
      <dgm:prSet presAssocID="{26668F72-A9A5-4F7C-A42E-352852FAE175}" presName="linear" presStyleCnt="0">
        <dgm:presLayoutVars>
          <dgm:animLvl val="lvl"/>
          <dgm:resizeHandles val="exact"/>
        </dgm:presLayoutVars>
      </dgm:prSet>
      <dgm:spPr/>
    </dgm:pt>
    <dgm:pt modelId="{04EC73DC-662F-45DB-A1EC-FC014128790F}" type="pres">
      <dgm:prSet presAssocID="{7DAB165F-2B54-4EA1-9DDA-7AC5BAAD4989}" presName="parentText" presStyleLbl="node1" presStyleIdx="0" presStyleCnt="5">
        <dgm:presLayoutVars>
          <dgm:chMax val="0"/>
          <dgm:bulletEnabled val="1"/>
        </dgm:presLayoutVars>
      </dgm:prSet>
      <dgm:spPr/>
    </dgm:pt>
    <dgm:pt modelId="{A33321A5-8B93-4D10-A099-62608A8625E4}" type="pres">
      <dgm:prSet presAssocID="{B02D389D-004E-4096-883B-E37F113195C6}" presName="spacer" presStyleCnt="0"/>
      <dgm:spPr/>
    </dgm:pt>
    <dgm:pt modelId="{A4CF70E9-CD2F-4522-8EC9-D2368739E80C}" type="pres">
      <dgm:prSet presAssocID="{A21B142A-7A78-4236-8DD4-EBAD571C11FE}" presName="parentText" presStyleLbl="node1" presStyleIdx="1" presStyleCnt="5">
        <dgm:presLayoutVars>
          <dgm:chMax val="0"/>
          <dgm:bulletEnabled val="1"/>
        </dgm:presLayoutVars>
      </dgm:prSet>
      <dgm:spPr/>
    </dgm:pt>
    <dgm:pt modelId="{25A6C044-21AD-4331-AEE5-BDD03C73ED2F}" type="pres">
      <dgm:prSet presAssocID="{34A6A7B7-4BA5-468D-9CA2-0718D6A0BA1C}" presName="spacer" presStyleCnt="0"/>
      <dgm:spPr/>
    </dgm:pt>
    <dgm:pt modelId="{0B7F0325-7948-46BD-BFC2-36BC31E6D455}" type="pres">
      <dgm:prSet presAssocID="{F667D3C1-29F0-495B-880B-A87190A3EF6F}" presName="parentText" presStyleLbl="node1" presStyleIdx="2" presStyleCnt="5">
        <dgm:presLayoutVars>
          <dgm:chMax val="0"/>
          <dgm:bulletEnabled val="1"/>
        </dgm:presLayoutVars>
      </dgm:prSet>
      <dgm:spPr/>
    </dgm:pt>
    <dgm:pt modelId="{7FB2F6AD-3248-4547-9FFE-A7744781AA54}" type="pres">
      <dgm:prSet presAssocID="{D09D5A04-0E8B-4A96-ABFE-5E92A32A806D}" presName="spacer" presStyleCnt="0"/>
      <dgm:spPr/>
    </dgm:pt>
    <dgm:pt modelId="{B620126B-88CB-40AE-B2CD-2682F1AA68C8}" type="pres">
      <dgm:prSet presAssocID="{5A9761B9-3EF5-40FF-8ECF-7907D16BE90C}" presName="parentText" presStyleLbl="node1" presStyleIdx="3" presStyleCnt="5">
        <dgm:presLayoutVars>
          <dgm:chMax val="0"/>
          <dgm:bulletEnabled val="1"/>
        </dgm:presLayoutVars>
      </dgm:prSet>
      <dgm:spPr/>
    </dgm:pt>
    <dgm:pt modelId="{121AA8A9-E5C3-413D-9D0F-0C3DB6DC68B8}" type="pres">
      <dgm:prSet presAssocID="{47B1B1AE-DC82-455E-8442-BB93226D3B59}" presName="spacer" presStyleCnt="0"/>
      <dgm:spPr/>
    </dgm:pt>
    <dgm:pt modelId="{0C9F83DB-CE3C-4055-B332-6BFBAF53C26B}" type="pres">
      <dgm:prSet presAssocID="{1A50D554-C8EE-4754-8230-195EB0EFFEFC}" presName="parentText" presStyleLbl="node1" presStyleIdx="4" presStyleCnt="5">
        <dgm:presLayoutVars>
          <dgm:chMax val="0"/>
          <dgm:bulletEnabled val="1"/>
        </dgm:presLayoutVars>
      </dgm:prSet>
      <dgm:spPr/>
    </dgm:pt>
  </dgm:ptLst>
  <dgm:cxnLst>
    <dgm:cxn modelId="{AC9F7B2A-4048-48AB-AF63-9B302F0FD5C2}" srcId="{26668F72-A9A5-4F7C-A42E-352852FAE175}" destId="{5A9761B9-3EF5-40FF-8ECF-7907D16BE90C}" srcOrd="3" destOrd="0" parTransId="{E742AC7F-532E-4805-83A7-BD13DD6C30E9}" sibTransId="{47B1B1AE-DC82-455E-8442-BB93226D3B59}"/>
    <dgm:cxn modelId="{22A7862B-83C2-4359-82EA-17EC5244C059}" srcId="{26668F72-A9A5-4F7C-A42E-352852FAE175}" destId="{1A50D554-C8EE-4754-8230-195EB0EFFEFC}" srcOrd="4" destOrd="0" parTransId="{CE168D06-0C23-47CA-807F-EEF822786CB8}" sibTransId="{980AE37F-0320-408D-9CAB-44E534C5F2C6}"/>
    <dgm:cxn modelId="{BEF22047-B521-4D62-93A8-45BA91878D52}" srcId="{26668F72-A9A5-4F7C-A42E-352852FAE175}" destId="{A21B142A-7A78-4236-8DD4-EBAD571C11FE}" srcOrd="1" destOrd="0" parTransId="{0441D00B-B3DF-4AD6-BC76-A456609D09E4}" sibTransId="{34A6A7B7-4BA5-468D-9CA2-0718D6A0BA1C}"/>
    <dgm:cxn modelId="{D77F7B6B-CC33-43D4-9065-103398C4154B}" type="presOf" srcId="{5A9761B9-3EF5-40FF-8ECF-7907D16BE90C}" destId="{B620126B-88CB-40AE-B2CD-2682F1AA68C8}" srcOrd="0" destOrd="0" presId="urn:microsoft.com/office/officeart/2005/8/layout/vList2"/>
    <dgm:cxn modelId="{B9374452-28D1-44BC-A414-CC8CFC67947C}" type="presOf" srcId="{1A50D554-C8EE-4754-8230-195EB0EFFEFC}" destId="{0C9F83DB-CE3C-4055-B332-6BFBAF53C26B}" srcOrd="0" destOrd="0" presId="urn:microsoft.com/office/officeart/2005/8/layout/vList2"/>
    <dgm:cxn modelId="{E3EEE292-28E4-479E-9FC9-66F9E18A2493}" srcId="{26668F72-A9A5-4F7C-A42E-352852FAE175}" destId="{7DAB165F-2B54-4EA1-9DDA-7AC5BAAD4989}" srcOrd="0" destOrd="0" parTransId="{AA9750F2-E38D-4F3C-ABCF-1F73BA87105E}" sibTransId="{B02D389D-004E-4096-883B-E37F113195C6}"/>
    <dgm:cxn modelId="{52A247B9-7968-45A5-8B03-A66EA75786F2}" type="presOf" srcId="{F667D3C1-29F0-495B-880B-A87190A3EF6F}" destId="{0B7F0325-7948-46BD-BFC2-36BC31E6D455}" srcOrd="0" destOrd="0" presId="urn:microsoft.com/office/officeart/2005/8/layout/vList2"/>
    <dgm:cxn modelId="{B8A910C4-5E60-4EA1-9222-454CB615E60A}" type="presOf" srcId="{7DAB165F-2B54-4EA1-9DDA-7AC5BAAD4989}" destId="{04EC73DC-662F-45DB-A1EC-FC014128790F}" srcOrd="0" destOrd="0" presId="urn:microsoft.com/office/officeart/2005/8/layout/vList2"/>
    <dgm:cxn modelId="{DC3FE6C5-99BD-4F95-AE38-908411D2467D}" srcId="{26668F72-A9A5-4F7C-A42E-352852FAE175}" destId="{F667D3C1-29F0-495B-880B-A87190A3EF6F}" srcOrd="2" destOrd="0" parTransId="{9771E2FF-5D65-4360-BB5E-2684AA754789}" sibTransId="{D09D5A04-0E8B-4A96-ABFE-5E92A32A806D}"/>
    <dgm:cxn modelId="{315889D3-D2A4-4909-866D-55AF4419C552}" type="presOf" srcId="{A21B142A-7A78-4236-8DD4-EBAD571C11FE}" destId="{A4CF70E9-CD2F-4522-8EC9-D2368739E80C}" srcOrd="0" destOrd="0" presId="urn:microsoft.com/office/officeart/2005/8/layout/vList2"/>
    <dgm:cxn modelId="{C2394BDC-09E4-44E6-AE86-BA96AE841981}" type="presOf" srcId="{26668F72-A9A5-4F7C-A42E-352852FAE175}" destId="{0B01DF75-E42A-48F5-8204-D62B992717D0}" srcOrd="0" destOrd="0" presId="urn:microsoft.com/office/officeart/2005/8/layout/vList2"/>
    <dgm:cxn modelId="{859A8631-76E4-40A0-92C1-94E2D40BB38C}" type="presParOf" srcId="{0B01DF75-E42A-48F5-8204-D62B992717D0}" destId="{04EC73DC-662F-45DB-A1EC-FC014128790F}" srcOrd="0" destOrd="0" presId="urn:microsoft.com/office/officeart/2005/8/layout/vList2"/>
    <dgm:cxn modelId="{7DE92830-597A-4512-9286-99612266C5A9}" type="presParOf" srcId="{0B01DF75-E42A-48F5-8204-D62B992717D0}" destId="{A33321A5-8B93-4D10-A099-62608A8625E4}" srcOrd="1" destOrd="0" presId="urn:microsoft.com/office/officeart/2005/8/layout/vList2"/>
    <dgm:cxn modelId="{F27B79A4-E739-4131-A663-B0E2CBCF9C23}" type="presParOf" srcId="{0B01DF75-E42A-48F5-8204-D62B992717D0}" destId="{A4CF70E9-CD2F-4522-8EC9-D2368739E80C}" srcOrd="2" destOrd="0" presId="urn:microsoft.com/office/officeart/2005/8/layout/vList2"/>
    <dgm:cxn modelId="{C0ADCE13-FF8D-4FB6-B150-4F8CBEE52F77}" type="presParOf" srcId="{0B01DF75-E42A-48F5-8204-D62B992717D0}" destId="{25A6C044-21AD-4331-AEE5-BDD03C73ED2F}" srcOrd="3" destOrd="0" presId="urn:microsoft.com/office/officeart/2005/8/layout/vList2"/>
    <dgm:cxn modelId="{706E65F2-CB1B-484A-B128-2DEDEA4C1378}" type="presParOf" srcId="{0B01DF75-E42A-48F5-8204-D62B992717D0}" destId="{0B7F0325-7948-46BD-BFC2-36BC31E6D455}" srcOrd="4" destOrd="0" presId="urn:microsoft.com/office/officeart/2005/8/layout/vList2"/>
    <dgm:cxn modelId="{D7FE5ABA-6FA5-425B-83AC-D24ED9F98D54}" type="presParOf" srcId="{0B01DF75-E42A-48F5-8204-D62B992717D0}" destId="{7FB2F6AD-3248-4547-9FFE-A7744781AA54}" srcOrd="5" destOrd="0" presId="urn:microsoft.com/office/officeart/2005/8/layout/vList2"/>
    <dgm:cxn modelId="{2D109B4F-4D37-45C7-B393-AE40D6911A3F}" type="presParOf" srcId="{0B01DF75-E42A-48F5-8204-D62B992717D0}" destId="{B620126B-88CB-40AE-B2CD-2682F1AA68C8}" srcOrd="6" destOrd="0" presId="urn:microsoft.com/office/officeart/2005/8/layout/vList2"/>
    <dgm:cxn modelId="{CEBBB3DD-5DF6-4D0A-A2D2-B3FB3CC544A5}" type="presParOf" srcId="{0B01DF75-E42A-48F5-8204-D62B992717D0}" destId="{121AA8A9-E5C3-413D-9D0F-0C3DB6DC68B8}" srcOrd="7" destOrd="0" presId="urn:microsoft.com/office/officeart/2005/8/layout/vList2"/>
    <dgm:cxn modelId="{82BBE626-25E8-41F5-9953-61AAF8B76F55}" type="presParOf" srcId="{0B01DF75-E42A-48F5-8204-D62B992717D0}" destId="{0C9F83DB-CE3C-4055-B332-6BFBAF53C26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BB7CB7-85BC-42F9-8D5C-D81D45B8916A}" type="doc">
      <dgm:prSet loTypeId="urn:microsoft.com/office/officeart/2005/8/layout/default" loCatId="list" qsTypeId="urn:microsoft.com/office/officeart/2005/8/quickstyle/simple4" qsCatId="simple" csTypeId="urn:microsoft.com/office/officeart/2005/8/colors/colorful5" csCatId="colorful"/>
      <dgm:spPr/>
      <dgm:t>
        <a:bodyPr/>
        <a:lstStyle/>
        <a:p>
          <a:endParaRPr lang="en-US"/>
        </a:p>
      </dgm:t>
    </dgm:pt>
    <dgm:pt modelId="{A2740DEC-EE93-4070-935B-EA584EA55FF3}">
      <dgm:prSet/>
      <dgm:spPr/>
      <dgm:t>
        <a:bodyPr/>
        <a:lstStyle/>
        <a:p>
          <a:r>
            <a:rPr lang="nl-BE"/>
            <a:t>Ervaringen opdoen</a:t>
          </a:r>
          <a:endParaRPr lang="en-US"/>
        </a:p>
      </dgm:t>
    </dgm:pt>
    <dgm:pt modelId="{1C317049-A885-419C-AF9A-BA721DC46B31}" type="parTrans" cxnId="{9A4AB5B0-7F33-4A77-90D7-E55FE7F3159D}">
      <dgm:prSet/>
      <dgm:spPr/>
      <dgm:t>
        <a:bodyPr/>
        <a:lstStyle/>
        <a:p>
          <a:endParaRPr lang="en-US"/>
        </a:p>
      </dgm:t>
    </dgm:pt>
    <dgm:pt modelId="{689AD082-7884-4880-880C-3ADF9C0330A9}" type="sibTrans" cxnId="{9A4AB5B0-7F33-4A77-90D7-E55FE7F3159D}">
      <dgm:prSet/>
      <dgm:spPr/>
      <dgm:t>
        <a:bodyPr/>
        <a:lstStyle/>
        <a:p>
          <a:endParaRPr lang="en-US"/>
        </a:p>
      </dgm:t>
    </dgm:pt>
    <dgm:pt modelId="{0A18DD90-1E77-40A7-A6E6-0A86918B9DE6}">
      <dgm:prSet/>
      <dgm:spPr/>
      <dgm:t>
        <a:bodyPr/>
        <a:lstStyle/>
        <a:p>
          <a:r>
            <a:rPr lang="nl-BE"/>
            <a:t>Levensdoel</a:t>
          </a:r>
          <a:endParaRPr lang="en-US"/>
        </a:p>
      </dgm:t>
    </dgm:pt>
    <dgm:pt modelId="{A2F708E7-34AE-4F25-9EC6-ECEF6A23DE60}" type="parTrans" cxnId="{28B6ACFB-C429-42DB-B460-00014BF77183}">
      <dgm:prSet/>
      <dgm:spPr/>
      <dgm:t>
        <a:bodyPr/>
        <a:lstStyle/>
        <a:p>
          <a:endParaRPr lang="en-US"/>
        </a:p>
      </dgm:t>
    </dgm:pt>
    <dgm:pt modelId="{B997EB60-391E-429F-A8AA-A0FBE1C48613}" type="sibTrans" cxnId="{28B6ACFB-C429-42DB-B460-00014BF77183}">
      <dgm:prSet/>
      <dgm:spPr/>
      <dgm:t>
        <a:bodyPr/>
        <a:lstStyle/>
        <a:p>
          <a:endParaRPr lang="en-US"/>
        </a:p>
      </dgm:t>
    </dgm:pt>
    <dgm:pt modelId="{BD6A9A12-D80A-47B9-9237-8774953EB9E4}">
      <dgm:prSet/>
      <dgm:spPr/>
      <dgm:t>
        <a:bodyPr/>
        <a:lstStyle/>
        <a:p>
          <a:r>
            <a:rPr lang="nl-BE"/>
            <a:t>Vrijheid</a:t>
          </a:r>
          <a:endParaRPr lang="en-US"/>
        </a:p>
      </dgm:t>
    </dgm:pt>
    <dgm:pt modelId="{25DDDD32-9ABB-4DD1-B86D-FFD8D4121137}" type="parTrans" cxnId="{41A9E320-D598-496E-9F9E-9E14128B9680}">
      <dgm:prSet/>
      <dgm:spPr/>
      <dgm:t>
        <a:bodyPr/>
        <a:lstStyle/>
        <a:p>
          <a:endParaRPr lang="en-US"/>
        </a:p>
      </dgm:t>
    </dgm:pt>
    <dgm:pt modelId="{231DE528-4C95-40C8-9AFD-891E3BE53844}" type="sibTrans" cxnId="{41A9E320-D598-496E-9F9E-9E14128B9680}">
      <dgm:prSet/>
      <dgm:spPr/>
      <dgm:t>
        <a:bodyPr/>
        <a:lstStyle/>
        <a:p>
          <a:endParaRPr lang="en-US"/>
        </a:p>
      </dgm:t>
    </dgm:pt>
    <dgm:pt modelId="{4842D5BE-A029-4790-9478-38AD2F154F7B}">
      <dgm:prSet/>
      <dgm:spPr/>
      <dgm:t>
        <a:bodyPr/>
        <a:lstStyle/>
        <a:p>
          <a:r>
            <a:rPr lang="nl-BE"/>
            <a:t>Creativiteit</a:t>
          </a:r>
          <a:endParaRPr lang="en-US"/>
        </a:p>
      </dgm:t>
    </dgm:pt>
    <dgm:pt modelId="{4918FD82-6BE6-4E9C-8D59-8A03AC1A2090}" type="parTrans" cxnId="{3950C9FD-21BD-4EF1-86CB-114AC3D64984}">
      <dgm:prSet/>
      <dgm:spPr/>
      <dgm:t>
        <a:bodyPr/>
        <a:lstStyle/>
        <a:p>
          <a:endParaRPr lang="en-US"/>
        </a:p>
      </dgm:t>
    </dgm:pt>
    <dgm:pt modelId="{CF80EBCA-8FCF-4ED4-8ABD-AB210AF438E9}" type="sibTrans" cxnId="{3950C9FD-21BD-4EF1-86CB-114AC3D64984}">
      <dgm:prSet/>
      <dgm:spPr/>
      <dgm:t>
        <a:bodyPr/>
        <a:lstStyle/>
        <a:p>
          <a:endParaRPr lang="en-US"/>
        </a:p>
      </dgm:t>
    </dgm:pt>
    <dgm:pt modelId="{EE15E5EA-50F0-444E-B601-4606339A4E83}">
      <dgm:prSet/>
      <dgm:spPr/>
      <dgm:t>
        <a:bodyPr/>
        <a:lstStyle/>
        <a:p>
          <a:r>
            <a:rPr lang="nl-BE"/>
            <a:t>Uitblinken</a:t>
          </a:r>
          <a:endParaRPr lang="en-US"/>
        </a:p>
      </dgm:t>
    </dgm:pt>
    <dgm:pt modelId="{067A33BF-C575-4CE2-86D9-4B49EC8A1427}" type="parTrans" cxnId="{7F2E6880-B2B7-430A-9AB6-4B5F0CB56685}">
      <dgm:prSet/>
      <dgm:spPr/>
      <dgm:t>
        <a:bodyPr/>
        <a:lstStyle/>
        <a:p>
          <a:endParaRPr lang="en-US"/>
        </a:p>
      </dgm:t>
    </dgm:pt>
    <dgm:pt modelId="{E13B26B4-5BC0-4B42-A7D4-01954B63A834}" type="sibTrans" cxnId="{7F2E6880-B2B7-430A-9AB6-4B5F0CB56685}">
      <dgm:prSet/>
      <dgm:spPr/>
      <dgm:t>
        <a:bodyPr/>
        <a:lstStyle/>
        <a:p>
          <a:endParaRPr lang="en-US"/>
        </a:p>
      </dgm:t>
    </dgm:pt>
    <dgm:pt modelId="{AA97B4BC-C961-4729-8E62-0BAD554705BA}">
      <dgm:prSet/>
      <dgm:spPr/>
      <dgm:t>
        <a:bodyPr/>
        <a:lstStyle/>
        <a:p>
          <a:r>
            <a:rPr lang="nl-BE"/>
            <a:t>Uitdagingen overwinnen</a:t>
          </a:r>
          <a:endParaRPr lang="en-US"/>
        </a:p>
      </dgm:t>
    </dgm:pt>
    <dgm:pt modelId="{9AF8DC71-060E-49DB-9BB1-187DBD9E33C3}" type="parTrans" cxnId="{8861D1CE-3C37-4C8D-BEE1-6F65DDAFCD23}">
      <dgm:prSet/>
      <dgm:spPr/>
      <dgm:t>
        <a:bodyPr/>
        <a:lstStyle/>
        <a:p>
          <a:endParaRPr lang="en-US"/>
        </a:p>
      </dgm:t>
    </dgm:pt>
    <dgm:pt modelId="{D648E640-4514-4B09-BCDD-CEF8A3693BAF}" type="sibTrans" cxnId="{8861D1CE-3C37-4C8D-BEE1-6F65DDAFCD23}">
      <dgm:prSet/>
      <dgm:spPr/>
      <dgm:t>
        <a:bodyPr/>
        <a:lstStyle/>
        <a:p>
          <a:endParaRPr lang="en-US"/>
        </a:p>
      </dgm:t>
    </dgm:pt>
    <dgm:pt modelId="{CC15942B-FBF8-4CA5-BC72-50AF488C265C}">
      <dgm:prSet/>
      <dgm:spPr/>
      <dgm:t>
        <a:bodyPr/>
        <a:lstStyle/>
        <a:p>
          <a:r>
            <a:rPr lang="nl-BE"/>
            <a:t>Verschijnen (‘appearance’) </a:t>
          </a:r>
          <a:endParaRPr lang="en-US"/>
        </a:p>
      </dgm:t>
    </dgm:pt>
    <dgm:pt modelId="{79C9E83D-6E13-4BC3-8ED2-1E97DAEFACCA}" type="parTrans" cxnId="{E02C9296-FD8A-4F9D-A56E-87A79ABEAC20}">
      <dgm:prSet/>
      <dgm:spPr/>
      <dgm:t>
        <a:bodyPr/>
        <a:lstStyle/>
        <a:p>
          <a:endParaRPr lang="en-US"/>
        </a:p>
      </dgm:t>
    </dgm:pt>
    <dgm:pt modelId="{BA3D64A3-52C8-4CF6-BE86-522988D6C519}" type="sibTrans" cxnId="{E02C9296-FD8A-4F9D-A56E-87A79ABEAC20}">
      <dgm:prSet/>
      <dgm:spPr/>
      <dgm:t>
        <a:bodyPr/>
        <a:lstStyle/>
        <a:p>
          <a:endParaRPr lang="en-US"/>
        </a:p>
      </dgm:t>
    </dgm:pt>
    <dgm:pt modelId="{9A582DF2-99D8-455B-AA94-E292C0A81DA3}" type="pres">
      <dgm:prSet presAssocID="{17BB7CB7-85BC-42F9-8D5C-D81D45B8916A}" presName="diagram" presStyleCnt="0">
        <dgm:presLayoutVars>
          <dgm:dir/>
          <dgm:resizeHandles val="exact"/>
        </dgm:presLayoutVars>
      </dgm:prSet>
      <dgm:spPr/>
    </dgm:pt>
    <dgm:pt modelId="{15C0DC3B-68E0-4C99-A732-C241E36B079F}" type="pres">
      <dgm:prSet presAssocID="{A2740DEC-EE93-4070-935B-EA584EA55FF3}" presName="node" presStyleLbl="node1" presStyleIdx="0" presStyleCnt="7">
        <dgm:presLayoutVars>
          <dgm:bulletEnabled val="1"/>
        </dgm:presLayoutVars>
      </dgm:prSet>
      <dgm:spPr/>
    </dgm:pt>
    <dgm:pt modelId="{9231EB8B-23F7-4D16-B5EC-7EE7EA4B7531}" type="pres">
      <dgm:prSet presAssocID="{689AD082-7884-4880-880C-3ADF9C0330A9}" presName="sibTrans" presStyleCnt="0"/>
      <dgm:spPr/>
    </dgm:pt>
    <dgm:pt modelId="{464BC3BB-2DD4-4E8A-AA8A-8DF2B60603F4}" type="pres">
      <dgm:prSet presAssocID="{0A18DD90-1E77-40A7-A6E6-0A86918B9DE6}" presName="node" presStyleLbl="node1" presStyleIdx="1" presStyleCnt="7">
        <dgm:presLayoutVars>
          <dgm:bulletEnabled val="1"/>
        </dgm:presLayoutVars>
      </dgm:prSet>
      <dgm:spPr/>
    </dgm:pt>
    <dgm:pt modelId="{6B1E6835-A043-4524-A17A-296BA7FCC393}" type="pres">
      <dgm:prSet presAssocID="{B997EB60-391E-429F-A8AA-A0FBE1C48613}" presName="sibTrans" presStyleCnt="0"/>
      <dgm:spPr/>
    </dgm:pt>
    <dgm:pt modelId="{98442C5E-8F00-4935-99FB-5A4A78ED3531}" type="pres">
      <dgm:prSet presAssocID="{BD6A9A12-D80A-47B9-9237-8774953EB9E4}" presName="node" presStyleLbl="node1" presStyleIdx="2" presStyleCnt="7">
        <dgm:presLayoutVars>
          <dgm:bulletEnabled val="1"/>
        </dgm:presLayoutVars>
      </dgm:prSet>
      <dgm:spPr/>
    </dgm:pt>
    <dgm:pt modelId="{42511BC7-FD43-46F7-AF3B-60776BA75980}" type="pres">
      <dgm:prSet presAssocID="{231DE528-4C95-40C8-9AFD-891E3BE53844}" presName="sibTrans" presStyleCnt="0"/>
      <dgm:spPr/>
    </dgm:pt>
    <dgm:pt modelId="{3E50ECCD-24F9-461B-900D-2BB9CED009A4}" type="pres">
      <dgm:prSet presAssocID="{4842D5BE-A029-4790-9478-38AD2F154F7B}" presName="node" presStyleLbl="node1" presStyleIdx="3" presStyleCnt="7">
        <dgm:presLayoutVars>
          <dgm:bulletEnabled val="1"/>
        </dgm:presLayoutVars>
      </dgm:prSet>
      <dgm:spPr/>
    </dgm:pt>
    <dgm:pt modelId="{AD6877EF-9063-41C5-A2FC-9DB473DFB1D1}" type="pres">
      <dgm:prSet presAssocID="{CF80EBCA-8FCF-4ED4-8ABD-AB210AF438E9}" presName="sibTrans" presStyleCnt="0"/>
      <dgm:spPr/>
    </dgm:pt>
    <dgm:pt modelId="{D45650FD-8347-4E8C-A051-E2BFA0A2242F}" type="pres">
      <dgm:prSet presAssocID="{EE15E5EA-50F0-444E-B601-4606339A4E83}" presName="node" presStyleLbl="node1" presStyleIdx="4" presStyleCnt="7">
        <dgm:presLayoutVars>
          <dgm:bulletEnabled val="1"/>
        </dgm:presLayoutVars>
      </dgm:prSet>
      <dgm:spPr/>
    </dgm:pt>
    <dgm:pt modelId="{A527E50D-7BD5-4DEE-B921-78B07EB21EB3}" type="pres">
      <dgm:prSet presAssocID="{E13B26B4-5BC0-4B42-A7D4-01954B63A834}" presName="sibTrans" presStyleCnt="0"/>
      <dgm:spPr/>
    </dgm:pt>
    <dgm:pt modelId="{0FAB5027-F6D1-4C5E-8F17-99E96495D804}" type="pres">
      <dgm:prSet presAssocID="{AA97B4BC-C961-4729-8E62-0BAD554705BA}" presName="node" presStyleLbl="node1" presStyleIdx="5" presStyleCnt="7">
        <dgm:presLayoutVars>
          <dgm:bulletEnabled val="1"/>
        </dgm:presLayoutVars>
      </dgm:prSet>
      <dgm:spPr/>
    </dgm:pt>
    <dgm:pt modelId="{23A3C911-8CD6-436B-8E0C-E3565DB7E7B6}" type="pres">
      <dgm:prSet presAssocID="{D648E640-4514-4B09-BCDD-CEF8A3693BAF}" presName="sibTrans" presStyleCnt="0"/>
      <dgm:spPr/>
    </dgm:pt>
    <dgm:pt modelId="{82B25771-4C63-46B5-80FE-538BE1EB74D3}" type="pres">
      <dgm:prSet presAssocID="{CC15942B-FBF8-4CA5-BC72-50AF488C265C}" presName="node" presStyleLbl="node1" presStyleIdx="6" presStyleCnt="7">
        <dgm:presLayoutVars>
          <dgm:bulletEnabled val="1"/>
        </dgm:presLayoutVars>
      </dgm:prSet>
      <dgm:spPr/>
    </dgm:pt>
  </dgm:ptLst>
  <dgm:cxnLst>
    <dgm:cxn modelId="{F1BAAD02-71DE-479E-B0CE-72DD88444839}" type="presOf" srcId="{EE15E5EA-50F0-444E-B601-4606339A4E83}" destId="{D45650FD-8347-4E8C-A051-E2BFA0A2242F}" srcOrd="0" destOrd="0" presId="urn:microsoft.com/office/officeart/2005/8/layout/default"/>
    <dgm:cxn modelId="{BBCC4A06-3C95-43C7-A1ED-DE0E94A2E26A}" type="presOf" srcId="{4842D5BE-A029-4790-9478-38AD2F154F7B}" destId="{3E50ECCD-24F9-461B-900D-2BB9CED009A4}" srcOrd="0" destOrd="0" presId="urn:microsoft.com/office/officeart/2005/8/layout/default"/>
    <dgm:cxn modelId="{8F53E812-3654-4396-91D8-0BDBF6538113}" type="presOf" srcId="{BD6A9A12-D80A-47B9-9237-8774953EB9E4}" destId="{98442C5E-8F00-4935-99FB-5A4A78ED3531}" srcOrd="0" destOrd="0" presId="urn:microsoft.com/office/officeart/2005/8/layout/default"/>
    <dgm:cxn modelId="{41A9E320-D598-496E-9F9E-9E14128B9680}" srcId="{17BB7CB7-85BC-42F9-8D5C-D81D45B8916A}" destId="{BD6A9A12-D80A-47B9-9237-8774953EB9E4}" srcOrd="2" destOrd="0" parTransId="{25DDDD32-9ABB-4DD1-B86D-FFD8D4121137}" sibTransId="{231DE528-4C95-40C8-9AFD-891E3BE53844}"/>
    <dgm:cxn modelId="{2B4ABC23-9818-481F-919D-B434F0E5DC5F}" type="presOf" srcId="{A2740DEC-EE93-4070-935B-EA584EA55FF3}" destId="{15C0DC3B-68E0-4C99-A732-C241E36B079F}" srcOrd="0" destOrd="0" presId="urn:microsoft.com/office/officeart/2005/8/layout/default"/>
    <dgm:cxn modelId="{023E6128-E828-4AEB-B604-DAE7EE520912}" type="presOf" srcId="{CC15942B-FBF8-4CA5-BC72-50AF488C265C}" destId="{82B25771-4C63-46B5-80FE-538BE1EB74D3}" srcOrd="0" destOrd="0" presId="urn:microsoft.com/office/officeart/2005/8/layout/default"/>
    <dgm:cxn modelId="{72E0CA29-EC77-407C-BBEF-70F567CAC9EC}" type="presOf" srcId="{AA97B4BC-C961-4729-8E62-0BAD554705BA}" destId="{0FAB5027-F6D1-4C5E-8F17-99E96495D804}" srcOrd="0" destOrd="0" presId="urn:microsoft.com/office/officeart/2005/8/layout/default"/>
    <dgm:cxn modelId="{12BBD22C-7ECC-43AB-9DB2-20986E1611DD}" type="presOf" srcId="{17BB7CB7-85BC-42F9-8D5C-D81D45B8916A}" destId="{9A582DF2-99D8-455B-AA94-E292C0A81DA3}" srcOrd="0" destOrd="0" presId="urn:microsoft.com/office/officeart/2005/8/layout/default"/>
    <dgm:cxn modelId="{E0CA0954-A4E6-4031-BF73-2EE3A0E50C67}" type="presOf" srcId="{0A18DD90-1E77-40A7-A6E6-0A86918B9DE6}" destId="{464BC3BB-2DD4-4E8A-AA8A-8DF2B60603F4}" srcOrd="0" destOrd="0" presId="urn:microsoft.com/office/officeart/2005/8/layout/default"/>
    <dgm:cxn modelId="{7F2E6880-B2B7-430A-9AB6-4B5F0CB56685}" srcId="{17BB7CB7-85BC-42F9-8D5C-D81D45B8916A}" destId="{EE15E5EA-50F0-444E-B601-4606339A4E83}" srcOrd="4" destOrd="0" parTransId="{067A33BF-C575-4CE2-86D9-4B49EC8A1427}" sibTransId="{E13B26B4-5BC0-4B42-A7D4-01954B63A834}"/>
    <dgm:cxn modelId="{E02C9296-FD8A-4F9D-A56E-87A79ABEAC20}" srcId="{17BB7CB7-85BC-42F9-8D5C-D81D45B8916A}" destId="{CC15942B-FBF8-4CA5-BC72-50AF488C265C}" srcOrd="6" destOrd="0" parTransId="{79C9E83D-6E13-4BC3-8ED2-1E97DAEFACCA}" sibTransId="{BA3D64A3-52C8-4CF6-BE86-522988D6C519}"/>
    <dgm:cxn modelId="{9A4AB5B0-7F33-4A77-90D7-E55FE7F3159D}" srcId="{17BB7CB7-85BC-42F9-8D5C-D81D45B8916A}" destId="{A2740DEC-EE93-4070-935B-EA584EA55FF3}" srcOrd="0" destOrd="0" parTransId="{1C317049-A885-419C-AF9A-BA721DC46B31}" sibTransId="{689AD082-7884-4880-880C-3ADF9C0330A9}"/>
    <dgm:cxn modelId="{8861D1CE-3C37-4C8D-BEE1-6F65DDAFCD23}" srcId="{17BB7CB7-85BC-42F9-8D5C-D81D45B8916A}" destId="{AA97B4BC-C961-4729-8E62-0BAD554705BA}" srcOrd="5" destOrd="0" parTransId="{9AF8DC71-060E-49DB-9BB1-187DBD9E33C3}" sibTransId="{D648E640-4514-4B09-BCDD-CEF8A3693BAF}"/>
    <dgm:cxn modelId="{28B6ACFB-C429-42DB-B460-00014BF77183}" srcId="{17BB7CB7-85BC-42F9-8D5C-D81D45B8916A}" destId="{0A18DD90-1E77-40A7-A6E6-0A86918B9DE6}" srcOrd="1" destOrd="0" parTransId="{A2F708E7-34AE-4F25-9EC6-ECEF6A23DE60}" sibTransId="{B997EB60-391E-429F-A8AA-A0FBE1C48613}"/>
    <dgm:cxn modelId="{3950C9FD-21BD-4EF1-86CB-114AC3D64984}" srcId="{17BB7CB7-85BC-42F9-8D5C-D81D45B8916A}" destId="{4842D5BE-A029-4790-9478-38AD2F154F7B}" srcOrd="3" destOrd="0" parTransId="{4918FD82-6BE6-4E9C-8D59-8A03AC1A2090}" sibTransId="{CF80EBCA-8FCF-4ED4-8ABD-AB210AF438E9}"/>
    <dgm:cxn modelId="{F5415484-4AE3-4FCC-8863-38FA684BE9C1}" type="presParOf" srcId="{9A582DF2-99D8-455B-AA94-E292C0A81DA3}" destId="{15C0DC3B-68E0-4C99-A732-C241E36B079F}" srcOrd="0" destOrd="0" presId="urn:microsoft.com/office/officeart/2005/8/layout/default"/>
    <dgm:cxn modelId="{1AE32818-B1C5-4B64-B72D-0C307EB017E0}" type="presParOf" srcId="{9A582DF2-99D8-455B-AA94-E292C0A81DA3}" destId="{9231EB8B-23F7-4D16-B5EC-7EE7EA4B7531}" srcOrd="1" destOrd="0" presId="urn:microsoft.com/office/officeart/2005/8/layout/default"/>
    <dgm:cxn modelId="{D809392E-16B0-414E-8EAC-57760D276330}" type="presParOf" srcId="{9A582DF2-99D8-455B-AA94-E292C0A81DA3}" destId="{464BC3BB-2DD4-4E8A-AA8A-8DF2B60603F4}" srcOrd="2" destOrd="0" presId="urn:microsoft.com/office/officeart/2005/8/layout/default"/>
    <dgm:cxn modelId="{4F99D05D-4DDA-4E13-9D27-64844F55234D}" type="presParOf" srcId="{9A582DF2-99D8-455B-AA94-E292C0A81DA3}" destId="{6B1E6835-A043-4524-A17A-296BA7FCC393}" srcOrd="3" destOrd="0" presId="urn:microsoft.com/office/officeart/2005/8/layout/default"/>
    <dgm:cxn modelId="{8B8394FD-2CF9-46B9-AB8F-5DA9FFF5A27F}" type="presParOf" srcId="{9A582DF2-99D8-455B-AA94-E292C0A81DA3}" destId="{98442C5E-8F00-4935-99FB-5A4A78ED3531}" srcOrd="4" destOrd="0" presId="urn:microsoft.com/office/officeart/2005/8/layout/default"/>
    <dgm:cxn modelId="{FC4B2E69-53AA-41CC-8E34-07C83E5B7CEA}" type="presParOf" srcId="{9A582DF2-99D8-455B-AA94-E292C0A81DA3}" destId="{42511BC7-FD43-46F7-AF3B-60776BA75980}" srcOrd="5" destOrd="0" presId="urn:microsoft.com/office/officeart/2005/8/layout/default"/>
    <dgm:cxn modelId="{B03185B5-1E65-4B9B-8759-F6DB7E18DA53}" type="presParOf" srcId="{9A582DF2-99D8-455B-AA94-E292C0A81DA3}" destId="{3E50ECCD-24F9-461B-900D-2BB9CED009A4}" srcOrd="6" destOrd="0" presId="urn:microsoft.com/office/officeart/2005/8/layout/default"/>
    <dgm:cxn modelId="{CF54D12C-3CEB-43DD-85B3-DFECD32C0217}" type="presParOf" srcId="{9A582DF2-99D8-455B-AA94-E292C0A81DA3}" destId="{AD6877EF-9063-41C5-A2FC-9DB473DFB1D1}" srcOrd="7" destOrd="0" presId="urn:microsoft.com/office/officeart/2005/8/layout/default"/>
    <dgm:cxn modelId="{DF2A12D3-12D8-4DCF-902A-1A64B85BA6BF}" type="presParOf" srcId="{9A582DF2-99D8-455B-AA94-E292C0A81DA3}" destId="{D45650FD-8347-4E8C-A051-E2BFA0A2242F}" srcOrd="8" destOrd="0" presId="urn:microsoft.com/office/officeart/2005/8/layout/default"/>
    <dgm:cxn modelId="{70F39506-6302-417C-BD1D-ED7EA1C2C076}" type="presParOf" srcId="{9A582DF2-99D8-455B-AA94-E292C0A81DA3}" destId="{A527E50D-7BD5-4DEE-B921-78B07EB21EB3}" srcOrd="9" destOrd="0" presId="urn:microsoft.com/office/officeart/2005/8/layout/default"/>
    <dgm:cxn modelId="{2E4AD80D-455C-4E12-9BB0-CB648D05E22B}" type="presParOf" srcId="{9A582DF2-99D8-455B-AA94-E292C0A81DA3}" destId="{0FAB5027-F6D1-4C5E-8F17-99E96495D804}" srcOrd="10" destOrd="0" presId="urn:microsoft.com/office/officeart/2005/8/layout/default"/>
    <dgm:cxn modelId="{76885621-533D-4DCD-A165-8915E1EDB6E6}" type="presParOf" srcId="{9A582DF2-99D8-455B-AA94-E292C0A81DA3}" destId="{23A3C911-8CD6-436B-8E0C-E3565DB7E7B6}" srcOrd="11" destOrd="0" presId="urn:microsoft.com/office/officeart/2005/8/layout/default"/>
    <dgm:cxn modelId="{CDC2DA26-E77F-4D7A-97E1-1C076B5C6C56}" type="presParOf" srcId="{9A582DF2-99D8-455B-AA94-E292C0A81DA3}" destId="{82B25771-4C63-46B5-80FE-538BE1EB74D3}"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14A563-0507-4017-ACB3-A05955F14D1E}"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A99F4250-E6BA-43CA-8444-4B866059867D}">
      <dgm:prSet/>
      <dgm:spPr/>
      <dgm:t>
        <a:bodyPr/>
        <a:lstStyle/>
        <a:p>
          <a:r>
            <a:rPr lang="nl-BE"/>
            <a:t>Relaties</a:t>
          </a:r>
          <a:endParaRPr lang="en-US"/>
        </a:p>
      </dgm:t>
    </dgm:pt>
    <dgm:pt modelId="{9C980035-B122-4D13-869E-2A9D425C8C83}" type="parTrans" cxnId="{B3E17B4E-E0E3-4EC7-9E0F-FE77439A0FF5}">
      <dgm:prSet/>
      <dgm:spPr/>
      <dgm:t>
        <a:bodyPr/>
        <a:lstStyle/>
        <a:p>
          <a:endParaRPr lang="en-US"/>
        </a:p>
      </dgm:t>
    </dgm:pt>
    <dgm:pt modelId="{0DED5F98-072A-4928-89AC-75FEED1CEB20}" type="sibTrans" cxnId="{B3E17B4E-E0E3-4EC7-9E0F-FE77439A0FF5}">
      <dgm:prSet/>
      <dgm:spPr/>
      <dgm:t>
        <a:bodyPr/>
        <a:lstStyle/>
        <a:p>
          <a:endParaRPr lang="en-US"/>
        </a:p>
      </dgm:t>
    </dgm:pt>
    <dgm:pt modelId="{D71DED41-4FD5-428E-8999-A06B3DFCFA40}">
      <dgm:prSet/>
      <dgm:spPr/>
      <dgm:t>
        <a:bodyPr/>
        <a:lstStyle/>
        <a:p>
          <a:r>
            <a:rPr lang="nl-BE"/>
            <a:t>Invloed</a:t>
          </a:r>
          <a:endParaRPr lang="en-US"/>
        </a:p>
      </dgm:t>
    </dgm:pt>
    <dgm:pt modelId="{24DCF539-E2A7-4A46-88E1-51D047FE26D4}" type="parTrans" cxnId="{98978124-76A2-4487-8156-D51AD9B72187}">
      <dgm:prSet/>
      <dgm:spPr/>
      <dgm:t>
        <a:bodyPr/>
        <a:lstStyle/>
        <a:p>
          <a:endParaRPr lang="en-US"/>
        </a:p>
      </dgm:t>
    </dgm:pt>
    <dgm:pt modelId="{3D7F6C97-110A-419B-A147-BC0606AD9D05}" type="sibTrans" cxnId="{98978124-76A2-4487-8156-D51AD9B72187}">
      <dgm:prSet/>
      <dgm:spPr/>
      <dgm:t>
        <a:bodyPr/>
        <a:lstStyle/>
        <a:p>
          <a:endParaRPr lang="en-US"/>
        </a:p>
      </dgm:t>
    </dgm:pt>
    <dgm:pt modelId="{32EF46AA-3F2B-4F59-B5D4-D7C6366F9C6E}">
      <dgm:prSet/>
      <dgm:spPr/>
      <dgm:t>
        <a:bodyPr/>
        <a:lstStyle/>
        <a:p>
          <a:r>
            <a:rPr lang="nl-BE"/>
            <a:t>Dienstbaarheid</a:t>
          </a:r>
          <a:endParaRPr lang="en-US"/>
        </a:p>
      </dgm:t>
    </dgm:pt>
    <dgm:pt modelId="{26B8B508-EB7F-4788-AC9C-EF4B4C02C6A6}" type="parTrans" cxnId="{A504E8A4-B227-4048-916B-49CF2614924E}">
      <dgm:prSet/>
      <dgm:spPr/>
      <dgm:t>
        <a:bodyPr/>
        <a:lstStyle/>
        <a:p>
          <a:endParaRPr lang="en-US"/>
        </a:p>
      </dgm:t>
    </dgm:pt>
    <dgm:pt modelId="{F184B822-11FD-4D4D-8C16-4874E7FA186E}" type="sibTrans" cxnId="{A504E8A4-B227-4048-916B-49CF2614924E}">
      <dgm:prSet/>
      <dgm:spPr/>
      <dgm:t>
        <a:bodyPr/>
        <a:lstStyle/>
        <a:p>
          <a:endParaRPr lang="en-US"/>
        </a:p>
      </dgm:t>
    </dgm:pt>
    <dgm:pt modelId="{08ABD6E2-E187-43DA-9478-2F99098874C2}">
      <dgm:prSet/>
      <dgm:spPr/>
      <dgm:t>
        <a:bodyPr/>
        <a:lstStyle/>
        <a:p>
          <a:r>
            <a:rPr lang="nl-BE"/>
            <a:t>Familie</a:t>
          </a:r>
          <a:endParaRPr lang="en-US"/>
        </a:p>
      </dgm:t>
    </dgm:pt>
    <dgm:pt modelId="{6B9AAD2C-7109-438E-8B26-222DA2DC8B72}" type="parTrans" cxnId="{10278638-9730-4656-921C-8E1426508EF0}">
      <dgm:prSet/>
      <dgm:spPr/>
      <dgm:t>
        <a:bodyPr/>
        <a:lstStyle/>
        <a:p>
          <a:endParaRPr lang="en-US"/>
        </a:p>
      </dgm:t>
    </dgm:pt>
    <dgm:pt modelId="{969ABD53-DF91-40FC-8BB9-5CD4046DA964}" type="sibTrans" cxnId="{10278638-9730-4656-921C-8E1426508EF0}">
      <dgm:prSet/>
      <dgm:spPr/>
      <dgm:t>
        <a:bodyPr/>
        <a:lstStyle/>
        <a:p>
          <a:endParaRPr lang="en-US"/>
        </a:p>
      </dgm:t>
    </dgm:pt>
    <dgm:pt modelId="{02EA7375-CD92-413E-917D-16DF54529835}">
      <dgm:prSet/>
      <dgm:spPr/>
      <dgm:t>
        <a:bodyPr/>
        <a:lstStyle/>
        <a:p>
          <a:r>
            <a:rPr lang="nl-BE"/>
            <a:t>Vriendschap</a:t>
          </a:r>
          <a:endParaRPr lang="en-US"/>
        </a:p>
      </dgm:t>
    </dgm:pt>
    <dgm:pt modelId="{BFB2E496-ACE4-490D-B50F-002428C66CA8}" type="parTrans" cxnId="{D656BBC0-C003-4725-A7DC-5E2B71654C29}">
      <dgm:prSet/>
      <dgm:spPr/>
      <dgm:t>
        <a:bodyPr/>
        <a:lstStyle/>
        <a:p>
          <a:endParaRPr lang="en-US"/>
        </a:p>
      </dgm:t>
    </dgm:pt>
    <dgm:pt modelId="{D89E77BA-DAB6-4703-A40B-985F2165020F}" type="sibTrans" cxnId="{D656BBC0-C003-4725-A7DC-5E2B71654C29}">
      <dgm:prSet/>
      <dgm:spPr/>
      <dgm:t>
        <a:bodyPr/>
        <a:lstStyle/>
        <a:p>
          <a:endParaRPr lang="en-US"/>
        </a:p>
      </dgm:t>
    </dgm:pt>
    <dgm:pt modelId="{B88B76E8-917D-43A9-BC96-5EA2DF69C059}">
      <dgm:prSet/>
      <dgm:spPr/>
      <dgm:t>
        <a:bodyPr/>
        <a:lstStyle/>
        <a:p>
          <a:r>
            <a:rPr lang="nl-BE"/>
            <a:t>Ouderschap</a:t>
          </a:r>
          <a:endParaRPr lang="en-US"/>
        </a:p>
      </dgm:t>
    </dgm:pt>
    <dgm:pt modelId="{98F67C9B-E81B-41A5-8172-3D527A157E64}" type="parTrans" cxnId="{9C4C2606-9828-45EA-87A7-5461DF67E4F0}">
      <dgm:prSet/>
      <dgm:spPr/>
      <dgm:t>
        <a:bodyPr/>
        <a:lstStyle/>
        <a:p>
          <a:endParaRPr lang="en-US"/>
        </a:p>
      </dgm:t>
    </dgm:pt>
    <dgm:pt modelId="{07207C36-8267-45BD-AF3B-E0EF86A95AC3}" type="sibTrans" cxnId="{9C4C2606-9828-45EA-87A7-5461DF67E4F0}">
      <dgm:prSet/>
      <dgm:spPr/>
      <dgm:t>
        <a:bodyPr/>
        <a:lstStyle/>
        <a:p>
          <a:endParaRPr lang="en-US"/>
        </a:p>
      </dgm:t>
    </dgm:pt>
    <dgm:pt modelId="{B1ECA8F2-8687-4495-AAD6-735D27AFCA95}">
      <dgm:prSet/>
      <dgm:spPr/>
      <dgm:t>
        <a:bodyPr/>
        <a:lstStyle/>
        <a:p>
          <a:r>
            <a:rPr lang="nl-BE"/>
            <a:t>Spiritualiteit </a:t>
          </a:r>
          <a:endParaRPr lang="en-US"/>
        </a:p>
      </dgm:t>
    </dgm:pt>
    <dgm:pt modelId="{44F331A7-8916-4D7D-A6AD-E24EF78778C7}" type="parTrans" cxnId="{20C934B4-2084-424B-BB80-4C87315BD0E1}">
      <dgm:prSet/>
      <dgm:spPr/>
      <dgm:t>
        <a:bodyPr/>
        <a:lstStyle/>
        <a:p>
          <a:endParaRPr lang="en-US"/>
        </a:p>
      </dgm:t>
    </dgm:pt>
    <dgm:pt modelId="{47FF0128-5856-4919-90C6-6CB7B58662D5}" type="sibTrans" cxnId="{20C934B4-2084-424B-BB80-4C87315BD0E1}">
      <dgm:prSet/>
      <dgm:spPr/>
      <dgm:t>
        <a:bodyPr/>
        <a:lstStyle/>
        <a:p>
          <a:endParaRPr lang="en-US"/>
        </a:p>
      </dgm:t>
    </dgm:pt>
    <dgm:pt modelId="{4EB800F6-9796-43A0-A277-5D86D4AAE5A0}" type="pres">
      <dgm:prSet presAssocID="{C814A563-0507-4017-ACB3-A05955F14D1E}" presName="diagram" presStyleCnt="0">
        <dgm:presLayoutVars>
          <dgm:dir/>
          <dgm:resizeHandles val="exact"/>
        </dgm:presLayoutVars>
      </dgm:prSet>
      <dgm:spPr/>
    </dgm:pt>
    <dgm:pt modelId="{9288E3E7-641C-41EA-AF31-FC270EC85B51}" type="pres">
      <dgm:prSet presAssocID="{A99F4250-E6BA-43CA-8444-4B866059867D}" presName="node" presStyleLbl="node1" presStyleIdx="0" presStyleCnt="7">
        <dgm:presLayoutVars>
          <dgm:bulletEnabled val="1"/>
        </dgm:presLayoutVars>
      </dgm:prSet>
      <dgm:spPr/>
    </dgm:pt>
    <dgm:pt modelId="{CA08206F-6F74-4738-9615-311B7CCE684D}" type="pres">
      <dgm:prSet presAssocID="{0DED5F98-072A-4928-89AC-75FEED1CEB20}" presName="sibTrans" presStyleCnt="0"/>
      <dgm:spPr/>
    </dgm:pt>
    <dgm:pt modelId="{E7BAA952-9227-457B-BF26-066D47936CFF}" type="pres">
      <dgm:prSet presAssocID="{D71DED41-4FD5-428E-8999-A06B3DFCFA40}" presName="node" presStyleLbl="node1" presStyleIdx="1" presStyleCnt="7">
        <dgm:presLayoutVars>
          <dgm:bulletEnabled val="1"/>
        </dgm:presLayoutVars>
      </dgm:prSet>
      <dgm:spPr/>
    </dgm:pt>
    <dgm:pt modelId="{6CABB639-3BEE-418F-9C4D-294A9BA02B6D}" type="pres">
      <dgm:prSet presAssocID="{3D7F6C97-110A-419B-A147-BC0606AD9D05}" presName="sibTrans" presStyleCnt="0"/>
      <dgm:spPr/>
    </dgm:pt>
    <dgm:pt modelId="{53D8EB26-21E3-4907-BCB3-AE6F3BBBFCE8}" type="pres">
      <dgm:prSet presAssocID="{32EF46AA-3F2B-4F59-B5D4-D7C6366F9C6E}" presName="node" presStyleLbl="node1" presStyleIdx="2" presStyleCnt="7">
        <dgm:presLayoutVars>
          <dgm:bulletEnabled val="1"/>
        </dgm:presLayoutVars>
      </dgm:prSet>
      <dgm:spPr/>
    </dgm:pt>
    <dgm:pt modelId="{C932D773-6922-40CA-A0F1-5AD6A81CA013}" type="pres">
      <dgm:prSet presAssocID="{F184B822-11FD-4D4D-8C16-4874E7FA186E}" presName="sibTrans" presStyleCnt="0"/>
      <dgm:spPr/>
    </dgm:pt>
    <dgm:pt modelId="{24C03894-D456-465C-A0DD-30F961FD8EA8}" type="pres">
      <dgm:prSet presAssocID="{08ABD6E2-E187-43DA-9478-2F99098874C2}" presName="node" presStyleLbl="node1" presStyleIdx="3" presStyleCnt="7">
        <dgm:presLayoutVars>
          <dgm:bulletEnabled val="1"/>
        </dgm:presLayoutVars>
      </dgm:prSet>
      <dgm:spPr/>
    </dgm:pt>
    <dgm:pt modelId="{B9B4087C-060B-4CC5-865F-F16DEDAFA1D7}" type="pres">
      <dgm:prSet presAssocID="{969ABD53-DF91-40FC-8BB9-5CD4046DA964}" presName="sibTrans" presStyleCnt="0"/>
      <dgm:spPr/>
    </dgm:pt>
    <dgm:pt modelId="{3CA381BE-3453-4E4F-9D55-8CE5F6049A91}" type="pres">
      <dgm:prSet presAssocID="{02EA7375-CD92-413E-917D-16DF54529835}" presName="node" presStyleLbl="node1" presStyleIdx="4" presStyleCnt="7">
        <dgm:presLayoutVars>
          <dgm:bulletEnabled val="1"/>
        </dgm:presLayoutVars>
      </dgm:prSet>
      <dgm:spPr/>
    </dgm:pt>
    <dgm:pt modelId="{2A257480-A248-42F5-B502-05706A7169BC}" type="pres">
      <dgm:prSet presAssocID="{D89E77BA-DAB6-4703-A40B-985F2165020F}" presName="sibTrans" presStyleCnt="0"/>
      <dgm:spPr/>
    </dgm:pt>
    <dgm:pt modelId="{52D82FBE-7713-40AF-BDDA-2E0FC4936533}" type="pres">
      <dgm:prSet presAssocID="{B88B76E8-917D-43A9-BC96-5EA2DF69C059}" presName="node" presStyleLbl="node1" presStyleIdx="5" presStyleCnt="7">
        <dgm:presLayoutVars>
          <dgm:bulletEnabled val="1"/>
        </dgm:presLayoutVars>
      </dgm:prSet>
      <dgm:spPr/>
    </dgm:pt>
    <dgm:pt modelId="{0CF20DBA-4E59-44D1-A369-4FF7429D9705}" type="pres">
      <dgm:prSet presAssocID="{07207C36-8267-45BD-AF3B-E0EF86A95AC3}" presName="sibTrans" presStyleCnt="0"/>
      <dgm:spPr/>
    </dgm:pt>
    <dgm:pt modelId="{1560058F-EFA7-48F0-BFCE-509481DAE782}" type="pres">
      <dgm:prSet presAssocID="{B1ECA8F2-8687-4495-AAD6-735D27AFCA95}" presName="node" presStyleLbl="node1" presStyleIdx="6" presStyleCnt="7">
        <dgm:presLayoutVars>
          <dgm:bulletEnabled val="1"/>
        </dgm:presLayoutVars>
      </dgm:prSet>
      <dgm:spPr/>
    </dgm:pt>
  </dgm:ptLst>
  <dgm:cxnLst>
    <dgm:cxn modelId="{9F15BF05-BFAF-42C5-A0C2-FEED237AF057}" type="presOf" srcId="{02EA7375-CD92-413E-917D-16DF54529835}" destId="{3CA381BE-3453-4E4F-9D55-8CE5F6049A91}" srcOrd="0" destOrd="0" presId="urn:microsoft.com/office/officeart/2005/8/layout/default"/>
    <dgm:cxn modelId="{9C4C2606-9828-45EA-87A7-5461DF67E4F0}" srcId="{C814A563-0507-4017-ACB3-A05955F14D1E}" destId="{B88B76E8-917D-43A9-BC96-5EA2DF69C059}" srcOrd="5" destOrd="0" parTransId="{98F67C9B-E81B-41A5-8172-3D527A157E64}" sibTransId="{07207C36-8267-45BD-AF3B-E0EF86A95AC3}"/>
    <dgm:cxn modelId="{98978124-76A2-4487-8156-D51AD9B72187}" srcId="{C814A563-0507-4017-ACB3-A05955F14D1E}" destId="{D71DED41-4FD5-428E-8999-A06B3DFCFA40}" srcOrd="1" destOrd="0" parTransId="{24DCF539-E2A7-4A46-88E1-51D047FE26D4}" sibTransId="{3D7F6C97-110A-419B-A147-BC0606AD9D05}"/>
    <dgm:cxn modelId="{10278638-9730-4656-921C-8E1426508EF0}" srcId="{C814A563-0507-4017-ACB3-A05955F14D1E}" destId="{08ABD6E2-E187-43DA-9478-2F99098874C2}" srcOrd="3" destOrd="0" parTransId="{6B9AAD2C-7109-438E-8B26-222DA2DC8B72}" sibTransId="{969ABD53-DF91-40FC-8BB9-5CD4046DA964}"/>
    <dgm:cxn modelId="{7FE6D15E-F3BD-44AA-89A6-5094040804D5}" type="presOf" srcId="{B1ECA8F2-8687-4495-AAD6-735D27AFCA95}" destId="{1560058F-EFA7-48F0-BFCE-509481DAE782}" srcOrd="0" destOrd="0" presId="urn:microsoft.com/office/officeart/2005/8/layout/default"/>
    <dgm:cxn modelId="{B3E17B4E-E0E3-4EC7-9E0F-FE77439A0FF5}" srcId="{C814A563-0507-4017-ACB3-A05955F14D1E}" destId="{A99F4250-E6BA-43CA-8444-4B866059867D}" srcOrd="0" destOrd="0" parTransId="{9C980035-B122-4D13-869E-2A9D425C8C83}" sibTransId="{0DED5F98-072A-4928-89AC-75FEED1CEB20}"/>
    <dgm:cxn modelId="{7B3FCF91-B0D8-45AD-8A94-617468609835}" type="presOf" srcId="{D71DED41-4FD5-428E-8999-A06B3DFCFA40}" destId="{E7BAA952-9227-457B-BF26-066D47936CFF}" srcOrd="0" destOrd="0" presId="urn:microsoft.com/office/officeart/2005/8/layout/default"/>
    <dgm:cxn modelId="{C208C9A1-1A4A-4D0F-90DD-E955133E206F}" type="presOf" srcId="{32EF46AA-3F2B-4F59-B5D4-D7C6366F9C6E}" destId="{53D8EB26-21E3-4907-BCB3-AE6F3BBBFCE8}" srcOrd="0" destOrd="0" presId="urn:microsoft.com/office/officeart/2005/8/layout/default"/>
    <dgm:cxn modelId="{A504E8A4-B227-4048-916B-49CF2614924E}" srcId="{C814A563-0507-4017-ACB3-A05955F14D1E}" destId="{32EF46AA-3F2B-4F59-B5D4-D7C6366F9C6E}" srcOrd="2" destOrd="0" parTransId="{26B8B508-EB7F-4788-AC9C-EF4B4C02C6A6}" sibTransId="{F184B822-11FD-4D4D-8C16-4874E7FA186E}"/>
    <dgm:cxn modelId="{20C934B4-2084-424B-BB80-4C87315BD0E1}" srcId="{C814A563-0507-4017-ACB3-A05955F14D1E}" destId="{B1ECA8F2-8687-4495-AAD6-735D27AFCA95}" srcOrd="6" destOrd="0" parTransId="{44F331A7-8916-4D7D-A6AD-E24EF78778C7}" sibTransId="{47FF0128-5856-4919-90C6-6CB7B58662D5}"/>
    <dgm:cxn modelId="{D656BBC0-C003-4725-A7DC-5E2B71654C29}" srcId="{C814A563-0507-4017-ACB3-A05955F14D1E}" destId="{02EA7375-CD92-413E-917D-16DF54529835}" srcOrd="4" destOrd="0" parTransId="{BFB2E496-ACE4-490D-B50F-002428C66CA8}" sibTransId="{D89E77BA-DAB6-4703-A40B-985F2165020F}"/>
    <dgm:cxn modelId="{E7FD1AC4-2C1F-405F-860C-B3CC4A3FBCFD}" type="presOf" srcId="{C814A563-0507-4017-ACB3-A05955F14D1E}" destId="{4EB800F6-9796-43A0-A277-5D86D4AAE5A0}" srcOrd="0" destOrd="0" presId="urn:microsoft.com/office/officeart/2005/8/layout/default"/>
    <dgm:cxn modelId="{36AD55C9-6087-4095-8181-2E0FF12B1C57}" type="presOf" srcId="{08ABD6E2-E187-43DA-9478-2F99098874C2}" destId="{24C03894-D456-465C-A0DD-30F961FD8EA8}" srcOrd="0" destOrd="0" presId="urn:microsoft.com/office/officeart/2005/8/layout/default"/>
    <dgm:cxn modelId="{9A02B1E8-2B36-4CCE-B6D3-BBFE07267F05}" type="presOf" srcId="{B88B76E8-917D-43A9-BC96-5EA2DF69C059}" destId="{52D82FBE-7713-40AF-BDDA-2E0FC4936533}" srcOrd="0" destOrd="0" presId="urn:microsoft.com/office/officeart/2005/8/layout/default"/>
    <dgm:cxn modelId="{9A69EAFB-F328-48E4-A0B5-87A38D3FEF48}" type="presOf" srcId="{A99F4250-E6BA-43CA-8444-4B866059867D}" destId="{9288E3E7-641C-41EA-AF31-FC270EC85B51}" srcOrd="0" destOrd="0" presId="urn:microsoft.com/office/officeart/2005/8/layout/default"/>
    <dgm:cxn modelId="{C157678E-DB20-4E2A-9562-ACEA63C9BD2D}" type="presParOf" srcId="{4EB800F6-9796-43A0-A277-5D86D4AAE5A0}" destId="{9288E3E7-641C-41EA-AF31-FC270EC85B51}" srcOrd="0" destOrd="0" presId="urn:microsoft.com/office/officeart/2005/8/layout/default"/>
    <dgm:cxn modelId="{7BF82D4C-8F29-4FA9-BCED-819B3A07DB5F}" type="presParOf" srcId="{4EB800F6-9796-43A0-A277-5D86D4AAE5A0}" destId="{CA08206F-6F74-4738-9615-311B7CCE684D}" srcOrd="1" destOrd="0" presId="urn:microsoft.com/office/officeart/2005/8/layout/default"/>
    <dgm:cxn modelId="{4196C671-2BCC-4A8E-AAB1-54E44B3DD062}" type="presParOf" srcId="{4EB800F6-9796-43A0-A277-5D86D4AAE5A0}" destId="{E7BAA952-9227-457B-BF26-066D47936CFF}" srcOrd="2" destOrd="0" presId="urn:microsoft.com/office/officeart/2005/8/layout/default"/>
    <dgm:cxn modelId="{4E7B230E-DE53-4093-8E0B-686E07AC0B45}" type="presParOf" srcId="{4EB800F6-9796-43A0-A277-5D86D4AAE5A0}" destId="{6CABB639-3BEE-418F-9C4D-294A9BA02B6D}" srcOrd="3" destOrd="0" presId="urn:microsoft.com/office/officeart/2005/8/layout/default"/>
    <dgm:cxn modelId="{27CA9DBF-E605-40ED-A47F-92BF35B7EFC9}" type="presParOf" srcId="{4EB800F6-9796-43A0-A277-5D86D4AAE5A0}" destId="{53D8EB26-21E3-4907-BCB3-AE6F3BBBFCE8}" srcOrd="4" destOrd="0" presId="urn:microsoft.com/office/officeart/2005/8/layout/default"/>
    <dgm:cxn modelId="{D6D09844-4C46-4F91-8A78-8D5F031998D3}" type="presParOf" srcId="{4EB800F6-9796-43A0-A277-5D86D4AAE5A0}" destId="{C932D773-6922-40CA-A0F1-5AD6A81CA013}" srcOrd="5" destOrd="0" presId="urn:microsoft.com/office/officeart/2005/8/layout/default"/>
    <dgm:cxn modelId="{326AAB98-8DFC-4EED-B6A4-9315EA374773}" type="presParOf" srcId="{4EB800F6-9796-43A0-A277-5D86D4AAE5A0}" destId="{24C03894-D456-465C-A0DD-30F961FD8EA8}" srcOrd="6" destOrd="0" presId="urn:microsoft.com/office/officeart/2005/8/layout/default"/>
    <dgm:cxn modelId="{9358FBD7-2DB1-4557-A35B-09258C00610D}" type="presParOf" srcId="{4EB800F6-9796-43A0-A277-5D86D4AAE5A0}" destId="{B9B4087C-060B-4CC5-865F-F16DEDAFA1D7}" srcOrd="7" destOrd="0" presId="urn:microsoft.com/office/officeart/2005/8/layout/default"/>
    <dgm:cxn modelId="{8D4AE028-BDA9-4E18-B066-7F2FA755CADE}" type="presParOf" srcId="{4EB800F6-9796-43A0-A277-5D86D4AAE5A0}" destId="{3CA381BE-3453-4E4F-9D55-8CE5F6049A91}" srcOrd="8" destOrd="0" presId="urn:microsoft.com/office/officeart/2005/8/layout/default"/>
    <dgm:cxn modelId="{6CA1B75C-20A4-410B-87C6-3C8E06CB611E}" type="presParOf" srcId="{4EB800F6-9796-43A0-A277-5D86D4AAE5A0}" destId="{2A257480-A248-42F5-B502-05706A7169BC}" srcOrd="9" destOrd="0" presId="urn:microsoft.com/office/officeart/2005/8/layout/default"/>
    <dgm:cxn modelId="{3CDF6D5F-A521-400A-AB72-4B835D37F9CA}" type="presParOf" srcId="{4EB800F6-9796-43A0-A277-5D86D4AAE5A0}" destId="{52D82FBE-7713-40AF-BDDA-2E0FC4936533}" srcOrd="10" destOrd="0" presId="urn:microsoft.com/office/officeart/2005/8/layout/default"/>
    <dgm:cxn modelId="{C8F7E4C1-2057-48E4-88FD-20BD447E10E7}" type="presParOf" srcId="{4EB800F6-9796-43A0-A277-5D86D4AAE5A0}" destId="{0CF20DBA-4E59-44D1-A369-4FF7429D9705}" srcOrd="11" destOrd="0" presId="urn:microsoft.com/office/officeart/2005/8/layout/default"/>
    <dgm:cxn modelId="{EA616BC7-1A3B-429F-AB0E-26BCA9B5D4B3}" type="presParOf" srcId="{4EB800F6-9796-43A0-A277-5D86D4AAE5A0}" destId="{1560058F-EFA7-48F0-BFCE-509481DAE782}"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E6A8CA-62F8-4FD8-94B5-BD74923E6386}"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FBF4D168-2807-4B7C-81D8-B84D752EBA45}">
      <dgm:prSet/>
      <dgm:spPr/>
      <dgm:t>
        <a:bodyPr/>
        <a:lstStyle/>
        <a:p>
          <a:r>
            <a:rPr lang="nl-BE"/>
            <a:t>Kennis</a:t>
          </a:r>
          <a:endParaRPr lang="en-US"/>
        </a:p>
      </dgm:t>
    </dgm:pt>
    <dgm:pt modelId="{64A55DE7-59D9-41BC-80F5-5D076A2406EE}" type="parTrans" cxnId="{25C74DD1-AEF4-4E47-9DAA-DCFB3D7FD481}">
      <dgm:prSet/>
      <dgm:spPr/>
      <dgm:t>
        <a:bodyPr/>
        <a:lstStyle/>
        <a:p>
          <a:endParaRPr lang="en-US"/>
        </a:p>
      </dgm:t>
    </dgm:pt>
    <dgm:pt modelId="{D965744C-AAA4-4877-8CFE-33FD588FC1DE}" type="sibTrans" cxnId="{25C74DD1-AEF4-4E47-9DAA-DCFB3D7FD481}">
      <dgm:prSet/>
      <dgm:spPr/>
      <dgm:t>
        <a:bodyPr/>
        <a:lstStyle/>
        <a:p>
          <a:endParaRPr lang="en-US"/>
        </a:p>
      </dgm:t>
    </dgm:pt>
    <dgm:pt modelId="{414EF0A7-24E5-41D0-8467-F7F3A41DFA53}">
      <dgm:prSet/>
      <dgm:spPr/>
      <dgm:t>
        <a:bodyPr/>
        <a:lstStyle/>
        <a:p>
          <a:r>
            <a:rPr lang="nl-BE"/>
            <a:t>Leren</a:t>
          </a:r>
          <a:endParaRPr lang="en-US"/>
        </a:p>
      </dgm:t>
    </dgm:pt>
    <dgm:pt modelId="{FD3703AC-7E82-4CE2-95A9-24498E827D8F}" type="parTrans" cxnId="{B62A771D-DEAE-4111-8E31-A88C38B32646}">
      <dgm:prSet/>
      <dgm:spPr/>
      <dgm:t>
        <a:bodyPr/>
        <a:lstStyle/>
        <a:p>
          <a:endParaRPr lang="en-US"/>
        </a:p>
      </dgm:t>
    </dgm:pt>
    <dgm:pt modelId="{6FC700D8-2327-44B3-A433-9A2CACC56D30}" type="sibTrans" cxnId="{B62A771D-DEAE-4111-8E31-A88C38B32646}">
      <dgm:prSet/>
      <dgm:spPr/>
      <dgm:t>
        <a:bodyPr/>
        <a:lstStyle/>
        <a:p>
          <a:endParaRPr lang="en-US"/>
        </a:p>
      </dgm:t>
    </dgm:pt>
    <dgm:pt modelId="{515665D2-E1C5-40F0-847D-DCE2948DCB6F}">
      <dgm:prSet/>
      <dgm:spPr/>
      <dgm:t>
        <a:bodyPr/>
        <a:lstStyle/>
        <a:p>
          <a:r>
            <a:rPr lang="nl-BE"/>
            <a:t>Gezondheid</a:t>
          </a:r>
          <a:endParaRPr lang="en-US"/>
        </a:p>
      </dgm:t>
    </dgm:pt>
    <dgm:pt modelId="{C0B2C56A-ED6D-4E2B-82FD-2F03BA446EB1}" type="parTrans" cxnId="{9256F60B-2EFB-4994-8276-BCD3EF70BE86}">
      <dgm:prSet/>
      <dgm:spPr/>
      <dgm:t>
        <a:bodyPr/>
        <a:lstStyle/>
        <a:p>
          <a:endParaRPr lang="en-US"/>
        </a:p>
      </dgm:t>
    </dgm:pt>
    <dgm:pt modelId="{E3CF1DE2-C70B-4FAC-9DAE-FEAB112F9DC3}" type="sibTrans" cxnId="{9256F60B-2EFB-4994-8276-BCD3EF70BE86}">
      <dgm:prSet/>
      <dgm:spPr/>
      <dgm:t>
        <a:bodyPr/>
        <a:lstStyle/>
        <a:p>
          <a:endParaRPr lang="en-US"/>
        </a:p>
      </dgm:t>
    </dgm:pt>
    <dgm:pt modelId="{33CC9C53-B103-469B-B809-11393E4DF4DE}">
      <dgm:prSet/>
      <dgm:spPr/>
      <dgm:t>
        <a:bodyPr/>
        <a:lstStyle/>
        <a:p>
          <a:r>
            <a:rPr lang="nl-BE"/>
            <a:t>Natuur</a:t>
          </a:r>
          <a:endParaRPr lang="en-US"/>
        </a:p>
      </dgm:t>
    </dgm:pt>
    <dgm:pt modelId="{FFB0A897-359C-4A85-A4ED-67F65E5E0D93}" type="parTrans" cxnId="{F1568FD0-BE28-4C51-AEE8-DB322B916C3C}">
      <dgm:prSet/>
      <dgm:spPr/>
      <dgm:t>
        <a:bodyPr/>
        <a:lstStyle/>
        <a:p>
          <a:endParaRPr lang="en-US"/>
        </a:p>
      </dgm:t>
    </dgm:pt>
    <dgm:pt modelId="{F6A263D2-7D65-43DD-B1A9-79ACB5388669}" type="sibTrans" cxnId="{F1568FD0-BE28-4C51-AEE8-DB322B916C3C}">
      <dgm:prSet/>
      <dgm:spPr/>
      <dgm:t>
        <a:bodyPr/>
        <a:lstStyle/>
        <a:p>
          <a:endParaRPr lang="en-US"/>
        </a:p>
      </dgm:t>
    </dgm:pt>
    <dgm:pt modelId="{C2C0589F-C7B5-48EF-84FD-EFF8F324E5F5}">
      <dgm:prSet/>
      <dgm:spPr/>
      <dgm:t>
        <a:bodyPr/>
        <a:lstStyle/>
        <a:p>
          <a:r>
            <a:rPr lang="nl-BE"/>
            <a:t>Het moment</a:t>
          </a:r>
          <a:endParaRPr lang="en-US"/>
        </a:p>
      </dgm:t>
    </dgm:pt>
    <dgm:pt modelId="{CE4010B4-E1D9-40A1-AB4B-FCA294A0FF0F}" type="parTrans" cxnId="{42C9EDEC-E982-474B-8865-A08FF2D078FB}">
      <dgm:prSet/>
      <dgm:spPr/>
      <dgm:t>
        <a:bodyPr/>
        <a:lstStyle/>
        <a:p>
          <a:endParaRPr lang="en-US"/>
        </a:p>
      </dgm:t>
    </dgm:pt>
    <dgm:pt modelId="{CA3383D2-4295-4012-8035-AB87B3152274}" type="sibTrans" cxnId="{42C9EDEC-E982-474B-8865-A08FF2D078FB}">
      <dgm:prSet/>
      <dgm:spPr/>
      <dgm:t>
        <a:bodyPr/>
        <a:lstStyle/>
        <a:p>
          <a:endParaRPr lang="en-US"/>
        </a:p>
      </dgm:t>
    </dgm:pt>
    <dgm:pt modelId="{ACCD4255-D3E1-47A0-B5A2-4892B60EADC2}">
      <dgm:prSet/>
      <dgm:spPr/>
      <dgm:t>
        <a:bodyPr/>
        <a:lstStyle/>
        <a:p>
          <a:r>
            <a:rPr lang="nl-BE"/>
            <a:t>Standaard / systeem</a:t>
          </a:r>
          <a:endParaRPr lang="en-US"/>
        </a:p>
      </dgm:t>
    </dgm:pt>
    <dgm:pt modelId="{4A25D108-7DC2-4164-9DD0-3C62EB38376B}" type="parTrans" cxnId="{E4B8078D-96CB-46A5-BAD3-ED41C2409BF2}">
      <dgm:prSet/>
      <dgm:spPr/>
      <dgm:t>
        <a:bodyPr/>
        <a:lstStyle/>
        <a:p>
          <a:endParaRPr lang="en-US"/>
        </a:p>
      </dgm:t>
    </dgm:pt>
    <dgm:pt modelId="{2F45AEEB-D5A2-48C5-94DD-D9375B6ADD1F}" type="sibTrans" cxnId="{E4B8078D-96CB-46A5-BAD3-ED41C2409BF2}">
      <dgm:prSet/>
      <dgm:spPr/>
      <dgm:t>
        <a:bodyPr/>
        <a:lstStyle/>
        <a:p>
          <a:endParaRPr lang="en-US"/>
        </a:p>
      </dgm:t>
    </dgm:pt>
    <dgm:pt modelId="{B4BC3EEC-DDAE-4F5A-9FF1-0EFA9F8CA7B9}">
      <dgm:prSet/>
      <dgm:spPr/>
      <dgm:t>
        <a:bodyPr/>
        <a:lstStyle/>
        <a:p>
          <a:r>
            <a:rPr lang="nl-BE"/>
            <a:t>Organisatie </a:t>
          </a:r>
          <a:endParaRPr lang="en-US"/>
        </a:p>
      </dgm:t>
    </dgm:pt>
    <dgm:pt modelId="{651A4D58-DBDE-45B9-9F86-5C6193B291F3}" type="parTrans" cxnId="{A1F78930-B703-4457-B785-D13F1E042DDE}">
      <dgm:prSet/>
      <dgm:spPr/>
      <dgm:t>
        <a:bodyPr/>
        <a:lstStyle/>
        <a:p>
          <a:endParaRPr lang="en-US"/>
        </a:p>
      </dgm:t>
    </dgm:pt>
    <dgm:pt modelId="{582C5ADB-D907-4104-92FA-CFF07585D878}" type="sibTrans" cxnId="{A1F78930-B703-4457-B785-D13F1E042DDE}">
      <dgm:prSet/>
      <dgm:spPr/>
      <dgm:t>
        <a:bodyPr/>
        <a:lstStyle/>
        <a:p>
          <a:endParaRPr lang="en-US"/>
        </a:p>
      </dgm:t>
    </dgm:pt>
    <dgm:pt modelId="{9C86AF46-5F37-45D8-AAEE-68B59A66FC69}" type="pres">
      <dgm:prSet presAssocID="{2FE6A8CA-62F8-4FD8-94B5-BD74923E6386}" presName="diagram" presStyleCnt="0">
        <dgm:presLayoutVars>
          <dgm:dir/>
          <dgm:resizeHandles val="exact"/>
        </dgm:presLayoutVars>
      </dgm:prSet>
      <dgm:spPr/>
    </dgm:pt>
    <dgm:pt modelId="{6099DD81-03F4-4679-9AF5-FB8AD975FA39}" type="pres">
      <dgm:prSet presAssocID="{FBF4D168-2807-4B7C-81D8-B84D752EBA45}" presName="node" presStyleLbl="node1" presStyleIdx="0" presStyleCnt="7">
        <dgm:presLayoutVars>
          <dgm:bulletEnabled val="1"/>
        </dgm:presLayoutVars>
      </dgm:prSet>
      <dgm:spPr/>
    </dgm:pt>
    <dgm:pt modelId="{171183DC-DB05-475F-9B78-E8BCCD8B2B7F}" type="pres">
      <dgm:prSet presAssocID="{D965744C-AAA4-4877-8CFE-33FD588FC1DE}" presName="sibTrans" presStyleCnt="0"/>
      <dgm:spPr/>
    </dgm:pt>
    <dgm:pt modelId="{AFE2E702-4B49-4FE8-961F-201A56F94196}" type="pres">
      <dgm:prSet presAssocID="{414EF0A7-24E5-41D0-8467-F7F3A41DFA53}" presName="node" presStyleLbl="node1" presStyleIdx="1" presStyleCnt="7">
        <dgm:presLayoutVars>
          <dgm:bulletEnabled val="1"/>
        </dgm:presLayoutVars>
      </dgm:prSet>
      <dgm:spPr/>
    </dgm:pt>
    <dgm:pt modelId="{D8CD2B30-F561-4DE4-BC5C-95A60EAE989E}" type="pres">
      <dgm:prSet presAssocID="{6FC700D8-2327-44B3-A433-9A2CACC56D30}" presName="sibTrans" presStyleCnt="0"/>
      <dgm:spPr/>
    </dgm:pt>
    <dgm:pt modelId="{E7A32076-41AF-44A3-9889-1440905B40E9}" type="pres">
      <dgm:prSet presAssocID="{515665D2-E1C5-40F0-847D-DCE2948DCB6F}" presName="node" presStyleLbl="node1" presStyleIdx="2" presStyleCnt="7">
        <dgm:presLayoutVars>
          <dgm:bulletEnabled val="1"/>
        </dgm:presLayoutVars>
      </dgm:prSet>
      <dgm:spPr/>
    </dgm:pt>
    <dgm:pt modelId="{48E82BB1-D722-40E8-9242-6C298ABD1236}" type="pres">
      <dgm:prSet presAssocID="{E3CF1DE2-C70B-4FAC-9DAE-FEAB112F9DC3}" presName="sibTrans" presStyleCnt="0"/>
      <dgm:spPr/>
    </dgm:pt>
    <dgm:pt modelId="{BAD020BC-E607-4390-B625-5AD9918D3E46}" type="pres">
      <dgm:prSet presAssocID="{33CC9C53-B103-469B-B809-11393E4DF4DE}" presName="node" presStyleLbl="node1" presStyleIdx="3" presStyleCnt="7">
        <dgm:presLayoutVars>
          <dgm:bulletEnabled val="1"/>
        </dgm:presLayoutVars>
      </dgm:prSet>
      <dgm:spPr/>
    </dgm:pt>
    <dgm:pt modelId="{4DBF4FF1-63AE-426C-BC7E-372FF8B0B5B7}" type="pres">
      <dgm:prSet presAssocID="{F6A263D2-7D65-43DD-B1A9-79ACB5388669}" presName="sibTrans" presStyleCnt="0"/>
      <dgm:spPr/>
    </dgm:pt>
    <dgm:pt modelId="{37BA2915-47D9-4F54-957F-8B7FA63F9CDA}" type="pres">
      <dgm:prSet presAssocID="{C2C0589F-C7B5-48EF-84FD-EFF8F324E5F5}" presName="node" presStyleLbl="node1" presStyleIdx="4" presStyleCnt="7">
        <dgm:presLayoutVars>
          <dgm:bulletEnabled val="1"/>
        </dgm:presLayoutVars>
      </dgm:prSet>
      <dgm:spPr/>
    </dgm:pt>
    <dgm:pt modelId="{A36AD0D4-BD95-40B2-91AE-CF8A809D942B}" type="pres">
      <dgm:prSet presAssocID="{CA3383D2-4295-4012-8035-AB87B3152274}" presName="sibTrans" presStyleCnt="0"/>
      <dgm:spPr/>
    </dgm:pt>
    <dgm:pt modelId="{864A0AE5-936F-4E14-A4D4-04DBAFB83DC1}" type="pres">
      <dgm:prSet presAssocID="{ACCD4255-D3E1-47A0-B5A2-4892B60EADC2}" presName="node" presStyleLbl="node1" presStyleIdx="5" presStyleCnt="7">
        <dgm:presLayoutVars>
          <dgm:bulletEnabled val="1"/>
        </dgm:presLayoutVars>
      </dgm:prSet>
      <dgm:spPr/>
    </dgm:pt>
    <dgm:pt modelId="{592AAE7C-8B3B-4B66-8117-A9F45D789604}" type="pres">
      <dgm:prSet presAssocID="{2F45AEEB-D5A2-48C5-94DD-D9375B6ADD1F}" presName="sibTrans" presStyleCnt="0"/>
      <dgm:spPr/>
    </dgm:pt>
    <dgm:pt modelId="{6E4E6AA9-CA28-4832-96B4-CF3F8BD13794}" type="pres">
      <dgm:prSet presAssocID="{B4BC3EEC-DDAE-4F5A-9FF1-0EFA9F8CA7B9}" presName="node" presStyleLbl="node1" presStyleIdx="6" presStyleCnt="7">
        <dgm:presLayoutVars>
          <dgm:bulletEnabled val="1"/>
        </dgm:presLayoutVars>
      </dgm:prSet>
      <dgm:spPr/>
    </dgm:pt>
  </dgm:ptLst>
  <dgm:cxnLst>
    <dgm:cxn modelId="{9256F60B-2EFB-4994-8276-BCD3EF70BE86}" srcId="{2FE6A8CA-62F8-4FD8-94B5-BD74923E6386}" destId="{515665D2-E1C5-40F0-847D-DCE2948DCB6F}" srcOrd="2" destOrd="0" parTransId="{C0B2C56A-ED6D-4E2B-82FD-2F03BA446EB1}" sibTransId="{E3CF1DE2-C70B-4FAC-9DAE-FEAB112F9DC3}"/>
    <dgm:cxn modelId="{B62A771D-DEAE-4111-8E31-A88C38B32646}" srcId="{2FE6A8CA-62F8-4FD8-94B5-BD74923E6386}" destId="{414EF0A7-24E5-41D0-8467-F7F3A41DFA53}" srcOrd="1" destOrd="0" parTransId="{FD3703AC-7E82-4CE2-95A9-24498E827D8F}" sibTransId="{6FC700D8-2327-44B3-A433-9A2CACC56D30}"/>
    <dgm:cxn modelId="{363F1A22-536A-47A9-89BE-420F1A872BE8}" type="presOf" srcId="{414EF0A7-24E5-41D0-8467-F7F3A41DFA53}" destId="{AFE2E702-4B49-4FE8-961F-201A56F94196}" srcOrd="0" destOrd="0" presId="urn:microsoft.com/office/officeart/2005/8/layout/default"/>
    <dgm:cxn modelId="{E1852227-27CE-4A53-8E78-A71955CD9725}" type="presOf" srcId="{B4BC3EEC-DDAE-4F5A-9FF1-0EFA9F8CA7B9}" destId="{6E4E6AA9-CA28-4832-96B4-CF3F8BD13794}" srcOrd="0" destOrd="0" presId="urn:microsoft.com/office/officeart/2005/8/layout/default"/>
    <dgm:cxn modelId="{A1F78930-B703-4457-B785-D13F1E042DDE}" srcId="{2FE6A8CA-62F8-4FD8-94B5-BD74923E6386}" destId="{B4BC3EEC-DDAE-4F5A-9FF1-0EFA9F8CA7B9}" srcOrd="6" destOrd="0" parTransId="{651A4D58-DBDE-45B9-9F86-5C6193B291F3}" sibTransId="{582C5ADB-D907-4104-92FA-CFF07585D878}"/>
    <dgm:cxn modelId="{398B2371-F9C1-48B3-919C-789AF2404ADA}" type="presOf" srcId="{33CC9C53-B103-469B-B809-11393E4DF4DE}" destId="{BAD020BC-E607-4390-B625-5AD9918D3E46}" srcOrd="0" destOrd="0" presId="urn:microsoft.com/office/officeart/2005/8/layout/default"/>
    <dgm:cxn modelId="{E4B8078D-96CB-46A5-BAD3-ED41C2409BF2}" srcId="{2FE6A8CA-62F8-4FD8-94B5-BD74923E6386}" destId="{ACCD4255-D3E1-47A0-B5A2-4892B60EADC2}" srcOrd="5" destOrd="0" parTransId="{4A25D108-7DC2-4164-9DD0-3C62EB38376B}" sibTransId="{2F45AEEB-D5A2-48C5-94DD-D9375B6ADD1F}"/>
    <dgm:cxn modelId="{FF310CB1-2D02-4E6C-BC70-E5CF6CF7EDF8}" type="presOf" srcId="{ACCD4255-D3E1-47A0-B5A2-4892B60EADC2}" destId="{864A0AE5-936F-4E14-A4D4-04DBAFB83DC1}" srcOrd="0" destOrd="0" presId="urn:microsoft.com/office/officeart/2005/8/layout/default"/>
    <dgm:cxn modelId="{6CE39DCA-AE29-4BDC-8A01-951C2B32D3AB}" type="presOf" srcId="{2FE6A8CA-62F8-4FD8-94B5-BD74923E6386}" destId="{9C86AF46-5F37-45D8-AAEE-68B59A66FC69}" srcOrd="0" destOrd="0" presId="urn:microsoft.com/office/officeart/2005/8/layout/default"/>
    <dgm:cxn modelId="{F1568FD0-BE28-4C51-AEE8-DB322B916C3C}" srcId="{2FE6A8CA-62F8-4FD8-94B5-BD74923E6386}" destId="{33CC9C53-B103-469B-B809-11393E4DF4DE}" srcOrd="3" destOrd="0" parTransId="{FFB0A897-359C-4A85-A4ED-67F65E5E0D93}" sibTransId="{F6A263D2-7D65-43DD-B1A9-79ACB5388669}"/>
    <dgm:cxn modelId="{25C74DD1-AEF4-4E47-9DAA-DCFB3D7FD481}" srcId="{2FE6A8CA-62F8-4FD8-94B5-BD74923E6386}" destId="{FBF4D168-2807-4B7C-81D8-B84D752EBA45}" srcOrd="0" destOrd="0" parTransId="{64A55DE7-59D9-41BC-80F5-5D076A2406EE}" sibTransId="{D965744C-AAA4-4877-8CFE-33FD588FC1DE}"/>
    <dgm:cxn modelId="{11BF22D3-6E6F-4F6A-9CEC-1BC5B113920F}" type="presOf" srcId="{C2C0589F-C7B5-48EF-84FD-EFF8F324E5F5}" destId="{37BA2915-47D9-4F54-957F-8B7FA63F9CDA}" srcOrd="0" destOrd="0" presId="urn:microsoft.com/office/officeart/2005/8/layout/default"/>
    <dgm:cxn modelId="{42C9EDEC-E982-474B-8865-A08FF2D078FB}" srcId="{2FE6A8CA-62F8-4FD8-94B5-BD74923E6386}" destId="{C2C0589F-C7B5-48EF-84FD-EFF8F324E5F5}" srcOrd="4" destOrd="0" parTransId="{CE4010B4-E1D9-40A1-AB4B-FCA294A0FF0F}" sibTransId="{CA3383D2-4295-4012-8035-AB87B3152274}"/>
    <dgm:cxn modelId="{ECB0B4F7-6CB7-494B-9561-FABAFD6A5E64}" type="presOf" srcId="{FBF4D168-2807-4B7C-81D8-B84D752EBA45}" destId="{6099DD81-03F4-4679-9AF5-FB8AD975FA39}" srcOrd="0" destOrd="0" presId="urn:microsoft.com/office/officeart/2005/8/layout/default"/>
    <dgm:cxn modelId="{F62F1FFA-C458-4F93-B5F1-1EBA4C9E8A17}" type="presOf" srcId="{515665D2-E1C5-40F0-847D-DCE2948DCB6F}" destId="{E7A32076-41AF-44A3-9889-1440905B40E9}" srcOrd="0" destOrd="0" presId="urn:microsoft.com/office/officeart/2005/8/layout/default"/>
    <dgm:cxn modelId="{807B47AC-81BA-4476-8E0D-DA5361E2A326}" type="presParOf" srcId="{9C86AF46-5F37-45D8-AAEE-68B59A66FC69}" destId="{6099DD81-03F4-4679-9AF5-FB8AD975FA39}" srcOrd="0" destOrd="0" presId="urn:microsoft.com/office/officeart/2005/8/layout/default"/>
    <dgm:cxn modelId="{904A0512-0A70-4F29-86B5-593C731CD005}" type="presParOf" srcId="{9C86AF46-5F37-45D8-AAEE-68B59A66FC69}" destId="{171183DC-DB05-475F-9B78-E8BCCD8B2B7F}" srcOrd="1" destOrd="0" presId="urn:microsoft.com/office/officeart/2005/8/layout/default"/>
    <dgm:cxn modelId="{EA75CC18-00BF-4866-B4B6-70C73E1976E1}" type="presParOf" srcId="{9C86AF46-5F37-45D8-AAEE-68B59A66FC69}" destId="{AFE2E702-4B49-4FE8-961F-201A56F94196}" srcOrd="2" destOrd="0" presId="urn:microsoft.com/office/officeart/2005/8/layout/default"/>
    <dgm:cxn modelId="{A0CA9020-F757-4A53-8461-F36E2C3ABC4D}" type="presParOf" srcId="{9C86AF46-5F37-45D8-AAEE-68B59A66FC69}" destId="{D8CD2B30-F561-4DE4-BC5C-95A60EAE989E}" srcOrd="3" destOrd="0" presId="urn:microsoft.com/office/officeart/2005/8/layout/default"/>
    <dgm:cxn modelId="{2841F576-1F41-48D1-A8FB-1D2673703ADE}" type="presParOf" srcId="{9C86AF46-5F37-45D8-AAEE-68B59A66FC69}" destId="{E7A32076-41AF-44A3-9889-1440905B40E9}" srcOrd="4" destOrd="0" presId="urn:microsoft.com/office/officeart/2005/8/layout/default"/>
    <dgm:cxn modelId="{36388315-776C-41E1-B7EE-D8E28420840F}" type="presParOf" srcId="{9C86AF46-5F37-45D8-AAEE-68B59A66FC69}" destId="{48E82BB1-D722-40E8-9242-6C298ABD1236}" srcOrd="5" destOrd="0" presId="urn:microsoft.com/office/officeart/2005/8/layout/default"/>
    <dgm:cxn modelId="{61CB338B-DBCE-49F5-B49A-16A2927B0444}" type="presParOf" srcId="{9C86AF46-5F37-45D8-AAEE-68B59A66FC69}" destId="{BAD020BC-E607-4390-B625-5AD9918D3E46}" srcOrd="6" destOrd="0" presId="urn:microsoft.com/office/officeart/2005/8/layout/default"/>
    <dgm:cxn modelId="{8CE23187-03F7-4541-8BF0-00E68F077AFD}" type="presParOf" srcId="{9C86AF46-5F37-45D8-AAEE-68B59A66FC69}" destId="{4DBF4FF1-63AE-426C-BC7E-372FF8B0B5B7}" srcOrd="7" destOrd="0" presId="urn:microsoft.com/office/officeart/2005/8/layout/default"/>
    <dgm:cxn modelId="{E4E10389-242C-4258-A2DC-39ECE9907D8D}" type="presParOf" srcId="{9C86AF46-5F37-45D8-AAEE-68B59A66FC69}" destId="{37BA2915-47D9-4F54-957F-8B7FA63F9CDA}" srcOrd="8" destOrd="0" presId="urn:microsoft.com/office/officeart/2005/8/layout/default"/>
    <dgm:cxn modelId="{C89FBC8F-990F-47A7-A066-53CA805BD47B}" type="presParOf" srcId="{9C86AF46-5F37-45D8-AAEE-68B59A66FC69}" destId="{A36AD0D4-BD95-40B2-91AE-CF8A809D942B}" srcOrd="9" destOrd="0" presId="urn:microsoft.com/office/officeart/2005/8/layout/default"/>
    <dgm:cxn modelId="{1C12BCB3-1810-4122-A5E5-6804564E1A30}" type="presParOf" srcId="{9C86AF46-5F37-45D8-AAEE-68B59A66FC69}" destId="{864A0AE5-936F-4E14-A4D4-04DBAFB83DC1}" srcOrd="10" destOrd="0" presId="urn:microsoft.com/office/officeart/2005/8/layout/default"/>
    <dgm:cxn modelId="{AA083F46-02FF-4E91-A01A-B923C8D226B9}" type="presParOf" srcId="{9C86AF46-5F37-45D8-AAEE-68B59A66FC69}" destId="{592AAE7C-8B3B-4B66-8117-A9F45D789604}" srcOrd="11" destOrd="0" presId="urn:microsoft.com/office/officeart/2005/8/layout/default"/>
    <dgm:cxn modelId="{A8D2F553-294A-4325-95E4-21C71D243143}" type="presParOf" srcId="{9C86AF46-5F37-45D8-AAEE-68B59A66FC69}" destId="{6E4E6AA9-CA28-4832-96B4-CF3F8BD13794}"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96B10B2-7DC5-425F-B811-E4950406A558}" type="doc">
      <dgm:prSet loTypeId="urn:microsoft.com/office/officeart/2005/8/layout/default" loCatId="list" qsTypeId="urn:microsoft.com/office/officeart/2005/8/quickstyle/simple4" qsCatId="simple" csTypeId="urn:microsoft.com/office/officeart/2005/8/colors/colorful5" csCatId="colorful"/>
      <dgm:spPr/>
      <dgm:t>
        <a:bodyPr/>
        <a:lstStyle/>
        <a:p>
          <a:endParaRPr lang="en-US"/>
        </a:p>
      </dgm:t>
    </dgm:pt>
    <dgm:pt modelId="{8784429A-F527-4EC3-A9DD-BFE19417067E}">
      <dgm:prSet/>
      <dgm:spPr/>
      <dgm:t>
        <a:bodyPr/>
        <a:lstStyle/>
        <a:p>
          <a:r>
            <a:rPr lang="nl-BE"/>
            <a:t>Erkenning</a:t>
          </a:r>
          <a:endParaRPr lang="en-US"/>
        </a:p>
      </dgm:t>
    </dgm:pt>
    <dgm:pt modelId="{F6CA1F19-4B57-4338-B12E-66E5F3A4228B}" type="parTrans" cxnId="{DF5BFE58-0DB3-4FC7-9D58-15425CFDE4CB}">
      <dgm:prSet/>
      <dgm:spPr/>
      <dgm:t>
        <a:bodyPr/>
        <a:lstStyle/>
        <a:p>
          <a:endParaRPr lang="en-US"/>
        </a:p>
      </dgm:t>
    </dgm:pt>
    <dgm:pt modelId="{80FA613C-FA69-4EC5-BFAC-FE0680AABBF9}" type="sibTrans" cxnId="{DF5BFE58-0DB3-4FC7-9D58-15425CFDE4CB}">
      <dgm:prSet/>
      <dgm:spPr/>
      <dgm:t>
        <a:bodyPr/>
        <a:lstStyle/>
        <a:p>
          <a:endParaRPr lang="en-US"/>
        </a:p>
      </dgm:t>
    </dgm:pt>
    <dgm:pt modelId="{7BCE2794-4BD3-41B1-95C0-245FCADAB2A1}">
      <dgm:prSet/>
      <dgm:spPr/>
      <dgm:t>
        <a:bodyPr/>
        <a:lstStyle/>
        <a:p>
          <a:r>
            <a:rPr lang="nl-BE"/>
            <a:t>Geaccepteerd worden</a:t>
          </a:r>
          <a:endParaRPr lang="en-US"/>
        </a:p>
      </dgm:t>
    </dgm:pt>
    <dgm:pt modelId="{335D4D5B-D0F4-403B-B1F6-6A7CDD0E8975}" type="parTrans" cxnId="{208635D5-F09A-4860-9F35-63125F8339D4}">
      <dgm:prSet/>
      <dgm:spPr/>
      <dgm:t>
        <a:bodyPr/>
        <a:lstStyle/>
        <a:p>
          <a:endParaRPr lang="en-US"/>
        </a:p>
      </dgm:t>
    </dgm:pt>
    <dgm:pt modelId="{33804CEB-E3CE-4F07-92CF-D20B3563C51C}" type="sibTrans" cxnId="{208635D5-F09A-4860-9F35-63125F8339D4}">
      <dgm:prSet/>
      <dgm:spPr/>
      <dgm:t>
        <a:bodyPr/>
        <a:lstStyle/>
        <a:p>
          <a:endParaRPr lang="en-US"/>
        </a:p>
      </dgm:t>
    </dgm:pt>
    <dgm:pt modelId="{9BB9CB6D-3469-4E94-8E68-A96E38CD1544}">
      <dgm:prSet/>
      <dgm:spPr/>
      <dgm:t>
        <a:bodyPr/>
        <a:lstStyle/>
        <a:p>
          <a:r>
            <a:rPr lang="nl-BE"/>
            <a:t>Lof / waardering</a:t>
          </a:r>
          <a:endParaRPr lang="en-US"/>
        </a:p>
      </dgm:t>
    </dgm:pt>
    <dgm:pt modelId="{065C59D4-16E0-491D-91A4-AB6710181D9B}" type="parTrans" cxnId="{BF0E5F9B-5CC4-42E3-B776-B7AA849C8DC9}">
      <dgm:prSet/>
      <dgm:spPr/>
      <dgm:t>
        <a:bodyPr/>
        <a:lstStyle/>
        <a:p>
          <a:endParaRPr lang="en-US"/>
        </a:p>
      </dgm:t>
    </dgm:pt>
    <dgm:pt modelId="{D1BB5889-F47A-4B19-8A3B-C19F3F0F7042}" type="sibTrans" cxnId="{BF0E5F9B-5CC4-42E3-B776-B7AA849C8DC9}">
      <dgm:prSet/>
      <dgm:spPr/>
      <dgm:t>
        <a:bodyPr/>
        <a:lstStyle/>
        <a:p>
          <a:endParaRPr lang="en-US"/>
        </a:p>
      </dgm:t>
    </dgm:pt>
    <dgm:pt modelId="{E18EE05E-1A85-468A-B14F-831308F14F7B}">
      <dgm:prSet/>
      <dgm:spPr/>
      <dgm:t>
        <a:bodyPr/>
        <a:lstStyle/>
        <a:p>
          <a:r>
            <a:rPr lang="nl-BE"/>
            <a:t>Vertrouwen</a:t>
          </a:r>
          <a:endParaRPr lang="en-US"/>
        </a:p>
      </dgm:t>
    </dgm:pt>
    <dgm:pt modelId="{2B97368B-6EED-4879-949C-4DCA26447FFA}" type="parTrans" cxnId="{F26EB894-82CF-4885-BF4E-F108EAF3AEEC}">
      <dgm:prSet/>
      <dgm:spPr/>
      <dgm:t>
        <a:bodyPr/>
        <a:lstStyle/>
        <a:p>
          <a:endParaRPr lang="en-US"/>
        </a:p>
      </dgm:t>
    </dgm:pt>
    <dgm:pt modelId="{89BE28B2-7566-4437-9BB3-07CD3002A975}" type="sibTrans" cxnId="{F26EB894-82CF-4885-BF4E-F108EAF3AEEC}">
      <dgm:prSet/>
      <dgm:spPr/>
      <dgm:t>
        <a:bodyPr/>
        <a:lstStyle/>
        <a:p>
          <a:endParaRPr lang="en-US"/>
        </a:p>
      </dgm:t>
    </dgm:pt>
    <dgm:pt modelId="{51E2457F-4E28-495F-B9E6-8E7DC9854063}">
      <dgm:prSet/>
      <dgm:spPr/>
      <dgm:t>
        <a:bodyPr/>
        <a:lstStyle/>
        <a:p>
          <a:r>
            <a:rPr lang="nl-BE"/>
            <a:t>Respect</a:t>
          </a:r>
          <a:endParaRPr lang="en-US"/>
        </a:p>
      </dgm:t>
    </dgm:pt>
    <dgm:pt modelId="{79341083-1EEC-4608-A135-574F2E9E42A1}" type="parTrans" cxnId="{BFC5786C-F000-415B-B48A-8939B9744092}">
      <dgm:prSet/>
      <dgm:spPr/>
      <dgm:t>
        <a:bodyPr/>
        <a:lstStyle/>
        <a:p>
          <a:endParaRPr lang="en-US"/>
        </a:p>
      </dgm:t>
    </dgm:pt>
    <dgm:pt modelId="{BE69FFB5-DDFD-4B77-AF44-DB1D157E6835}" type="sibTrans" cxnId="{BFC5786C-F000-415B-B48A-8939B9744092}">
      <dgm:prSet/>
      <dgm:spPr/>
      <dgm:t>
        <a:bodyPr/>
        <a:lstStyle/>
        <a:p>
          <a:endParaRPr lang="en-US"/>
        </a:p>
      </dgm:t>
    </dgm:pt>
    <dgm:pt modelId="{100ED659-C3B2-4969-927D-B7D71D621667}">
      <dgm:prSet/>
      <dgm:spPr/>
      <dgm:t>
        <a:bodyPr/>
        <a:lstStyle/>
        <a:p>
          <a:r>
            <a:rPr lang="nl-BE"/>
            <a:t>Bevestiging</a:t>
          </a:r>
          <a:endParaRPr lang="en-US"/>
        </a:p>
      </dgm:t>
    </dgm:pt>
    <dgm:pt modelId="{F0D653E0-EC51-48E1-938C-6E1814A18252}" type="parTrans" cxnId="{B1E2A03B-A2FE-4BF5-B642-024ED2E0099D}">
      <dgm:prSet/>
      <dgm:spPr/>
      <dgm:t>
        <a:bodyPr/>
        <a:lstStyle/>
        <a:p>
          <a:endParaRPr lang="en-US"/>
        </a:p>
      </dgm:t>
    </dgm:pt>
    <dgm:pt modelId="{4C65AA3D-FE5E-4CBE-BF37-5FAC4E01A256}" type="sibTrans" cxnId="{B1E2A03B-A2FE-4BF5-B642-024ED2E0099D}">
      <dgm:prSet/>
      <dgm:spPr/>
      <dgm:t>
        <a:bodyPr/>
        <a:lstStyle/>
        <a:p>
          <a:endParaRPr lang="en-US"/>
        </a:p>
      </dgm:t>
    </dgm:pt>
    <dgm:pt modelId="{594C7A2E-DEC8-4ECA-8FD3-684A01454EFB}">
      <dgm:prSet/>
      <dgm:spPr/>
      <dgm:t>
        <a:bodyPr/>
        <a:lstStyle/>
        <a:p>
          <a:r>
            <a:rPr lang="nl-BE"/>
            <a:t>Organisatie</a:t>
          </a:r>
          <a:endParaRPr lang="en-US"/>
        </a:p>
      </dgm:t>
    </dgm:pt>
    <dgm:pt modelId="{518BFCED-B8F5-4ABC-8D7A-93E16D3761FE}" type="parTrans" cxnId="{15EA262A-FF9C-475F-A7DD-0226448ADF93}">
      <dgm:prSet/>
      <dgm:spPr/>
      <dgm:t>
        <a:bodyPr/>
        <a:lstStyle/>
        <a:p>
          <a:endParaRPr lang="en-US"/>
        </a:p>
      </dgm:t>
    </dgm:pt>
    <dgm:pt modelId="{315F65B7-8243-4EAA-B1FD-0534B902515E}" type="sibTrans" cxnId="{15EA262A-FF9C-475F-A7DD-0226448ADF93}">
      <dgm:prSet/>
      <dgm:spPr/>
      <dgm:t>
        <a:bodyPr/>
        <a:lstStyle/>
        <a:p>
          <a:endParaRPr lang="en-US"/>
        </a:p>
      </dgm:t>
    </dgm:pt>
    <dgm:pt modelId="{D30C6D30-5B8D-4DB1-B3C0-65335D272CF6}">
      <dgm:prSet/>
      <dgm:spPr/>
      <dgm:t>
        <a:bodyPr/>
        <a:lstStyle/>
        <a:p>
          <a:r>
            <a:rPr lang="nl-BE"/>
            <a:t>Ertoe doen </a:t>
          </a:r>
          <a:endParaRPr lang="en-US"/>
        </a:p>
      </dgm:t>
    </dgm:pt>
    <dgm:pt modelId="{F1303F21-BDFB-40A0-95B3-0ED4594AA4F0}" type="parTrans" cxnId="{4BD785C3-16A6-444E-8B19-7A14E867DDF2}">
      <dgm:prSet/>
      <dgm:spPr/>
      <dgm:t>
        <a:bodyPr/>
        <a:lstStyle/>
        <a:p>
          <a:endParaRPr lang="en-US"/>
        </a:p>
      </dgm:t>
    </dgm:pt>
    <dgm:pt modelId="{1AF20916-4207-4CCF-90DB-3E85CC818FE3}" type="sibTrans" cxnId="{4BD785C3-16A6-444E-8B19-7A14E867DDF2}">
      <dgm:prSet/>
      <dgm:spPr/>
      <dgm:t>
        <a:bodyPr/>
        <a:lstStyle/>
        <a:p>
          <a:endParaRPr lang="en-US"/>
        </a:p>
      </dgm:t>
    </dgm:pt>
    <dgm:pt modelId="{DD371F11-90A4-428A-BB5D-E1289ED10753}" type="pres">
      <dgm:prSet presAssocID="{096B10B2-7DC5-425F-B811-E4950406A558}" presName="diagram" presStyleCnt="0">
        <dgm:presLayoutVars>
          <dgm:dir/>
          <dgm:resizeHandles val="exact"/>
        </dgm:presLayoutVars>
      </dgm:prSet>
      <dgm:spPr/>
    </dgm:pt>
    <dgm:pt modelId="{D9494F29-170E-4D62-94E8-CA5705BE8DED}" type="pres">
      <dgm:prSet presAssocID="{8784429A-F527-4EC3-A9DD-BFE19417067E}" presName="node" presStyleLbl="node1" presStyleIdx="0" presStyleCnt="8">
        <dgm:presLayoutVars>
          <dgm:bulletEnabled val="1"/>
        </dgm:presLayoutVars>
      </dgm:prSet>
      <dgm:spPr/>
    </dgm:pt>
    <dgm:pt modelId="{3FE9D278-AAEE-4A56-89DD-8ECE4928828E}" type="pres">
      <dgm:prSet presAssocID="{80FA613C-FA69-4EC5-BFAC-FE0680AABBF9}" presName="sibTrans" presStyleCnt="0"/>
      <dgm:spPr/>
    </dgm:pt>
    <dgm:pt modelId="{160E26F5-D835-4FD5-86F5-A4B906D30A6D}" type="pres">
      <dgm:prSet presAssocID="{7BCE2794-4BD3-41B1-95C0-245FCADAB2A1}" presName="node" presStyleLbl="node1" presStyleIdx="1" presStyleCnt="8">
        <dgm:presLayoutVars>
          <dgm:bulletEnabled val="1"/>
        </dgm:presLayoutVars>
      </dgm:prSet>
      <dgm:spPr/>
    </dgm:pt>
    <dgm:pt modelId="{4D50600E-057D-480E-AE6F-C12F7A450DC1}" type="pres">
      <dgm:prSet presAssocID="{33804CEB-E3CE-4F07-92CF-D20B3563C51C}" presName="sibTrans" presStyleCnt="0"/>
      <dgm:spPr/>
    </dgm:pt>
    <dgm:pt modelId="{80033928-37C5-4A2B-AF41-28134D576B91}" type="pres">
      <dgm:prSet presAssocID="{9BB9CB6D-3469-4E94-8E68-A96E38CD1544}" presName="node" presStyleLbl="node1" presStyleIdx="2" presStyleCnt="8">
        <dgm:presLayoutVars>
          <dgm:bulletEnabled val="1"/>
        </dgm:presLayoutVars>
      </dgm:prSet>
      <dgm:spPr/>
    </dgm:pt>
    <dgm:pt modelId="{0EBFC3D7-EC86-4E0D-833D-9B4CDBB32518}" type="pres">
      <dgm:prSet presAssocID="{D1BB5889-F47A-4B19-8A3B-C19F3F0F7042}" presName="sibTrans" presStyleCnt="0"/>
      <dgm:spPr/>
    </dgm:pt>
    <dgm:pt modelId="{339B9979-0C6C-4535-8906-5BDEBBA40D41}" type="pres">
      <dgm:prSet presAssocID="{E18EE05E-1A85-468A-B14F-831308F14F7B}" presName="node" presStyleLbl="node1" presStyleIdx="3" presStyleCnt="8">
        <dgm:presLayoutVars>
          <dgm:bulletEnabled val="1"/>
        </dgm:presLayoutVars>
      </dgm:prSet>
      <dgm:spPr/>
    </dgm:pt>
    <dgm:pt modelId="{A8E598BC-4497-45C1-A712-047373A709D1}" type="pres">
      <dgm:prSet presAssocID="{89BE28B2-7566-4437-9BB3-07CD3002A975}" presName="sibTrans" presStyleCnt="0"/>
      <dgm:spPr/>
    </dgm:pt>
    <dgm:pt modelId="{8263B213-96CB-4691-8E4D-1D61A9A86DFD}" type="pres">
      <dgm:prSet presAssocID="{51E2457F-4E28-495F-B9E6-8E7DC9854063}" presName="node" presStyleLbl="node1" presStyleIdx="4" presStyleCnt="8">
        <dgm:presLayoutVars>
          <dgm:bulletEnabled val="1"/>
        </dgm:presLayoutVars>
      </dgm:prSet>
      <dgm:spPr/>
    </dgm:pt>
    <dgm:pt modelId="{746FB761-C7B6-4C10-A797-8E84595AC380}" type="pres">
      <dgm:prSet presAssocID="{BE69FFB5-DDFD-4B77-AF44-DB1D157E6835}" presName="sibTrans" presStyleCnt="0"/>
      <dgm:spPr/>
    </dgm:pt>
    <dgm:pt modelId="{23B60BBA-BE56-4771-9DDA-A22607111902}" type="pres">
      <dgm:prSet presAssocID="{100ED659-C3B2-4969-927D-B7D71D621667}" presName="node" presStyleLbl="node1" presStyleIdx="5" presStyleCnt="8">
        <dgm:presLayoutVars>
          <dgm:bulletEnabled val="1"/>
        </dgm:presLayoutVars>
      </dgm:prSet>
      <dgm:spPr/>
    </dgm:pt>
    <dgm:pt modelId="{297FCBD1-AB7C-4A1F-BA0D-E83EDAAA5018}" type="pres">
      <dgm:prSet presAssocID="{4C65AA3D-FE5E-4CBE-BF37-5FAC4E01A256}" presName="sibTrans" presStyleCnt="0"/>
      <dgm:spPr/>
    </dgm:pt>
    <dgm:pt modelId="{0B36399A-0834-4F05-8C2D-746D2DE7F959}" type="pres">
      <dgm:prSet presAssocID="{594C7A2E-DEC8-4ECA-8FD3-684A01454EFB}" presName="node" presStyleLbl="node1" presStyleIdx="6" presStyleCnt="8">
        <dgm:presLayoutVars>
          <dgm:bulletEnabled val="1"/>
        </dgm:presLayoutVars>
      </dgm:prSet>
      <dgm:spPr/>
    </dgm:pt>
    <dgm:pt modelId="{A4CA56DD-0631-4328-89B0-46D5D42BADA1}" type="pres">
      <dgm:prSet presAssocID="{315F65B7-8243-4EAA-B1FD-0534B902515E}" presName="sibTrans" presStyleCnt="0"/>
      <dgm:spPr/>
    </dgm:pt>
    <dgm:pt modelId="{FDF8689E-8E80-4C9D-80CF-B1A3B62CFFAD}" type="pres">
      <dgm:prSet presAssocID="{D30C6D30-5B8D-4DB1-B3C0-65335D272CF6}" presName="node" presStyleLbl="node1" presStyleIdx="7" presStyleCnt="8">
        <dgm:presLayoutVars>
          <dgm:bulletEnabled val="1"/>
        </dgm:presLayoutVars>
      </dgm:prSet>
      <dgm:spPr/>
    </dgm:pt>
  </dgm:ptLst>
  <dgm:cxnLst>
    <dgm:cxn modelId="{54D0CF02-7532-4D85-AE89-6C7CBB616B1C}" type="presOf" srcId="{51E2457F-4E28-495F-B9E6-8E7DC9854063}" destId="{8263B213-96CB-4691-8E4D-1D61A9A86DFD}" srcOrd="0" destOrd="0" presId="urn:microsoft.com/office/officeart/2005/8/layout/default"/>
    <dgm:cxn modelId="{90A72713-3B27-44B0-8D09-FFE794A2370D}" type="presOf" srcId="{9BB9CB6D-3469-4E94-8E68-A96E38CD1544}" destId="{80033928-37C5-4A2B-AF41-28134D576B91}" srcOrd="0" destOrd="0" presId="urn:microsoft.com/office/officeart/2005/8/layout/default"/>
    <dgm:cxn modelId="{15EA262A-FF9C-475F-A7DD-0226448ADF93}" srcId="{096B10B2-7DC5-425F-B811-E4950406A558}" destId="{594C7A2E-DEC8-4ECA-8FD3-684A01454EFB}" srcOrd="6" destOrd="0" parTransId="{518BFCED-B8F5-4ABC-8D7A-93E16D3761FE}" sibTransId="{315F65B7-8243-4EAA-B1FD-0534B902515E}"/>
    <dgm:cxn modelId="{B1E2A03B-A2FE-4BF5-B642-024ED2E0099D}" srcId="{096B10B2-7DC5-425F-B811-E4950406A558}" destId="{100ED659-C3B2-4969-927D-B7D71D621667}" srcOrd="5" destOrd="0" parTransId="{F0D653E0-EC51-48E1-938C-6E1814A18252}" sibTransId="{4C65AA3D-FE5E-4CBE-BF37-5FAC4E01A256}"/>
    <dgm:cxn modelId="{C1953968-62ED-4FCC-B121-5015FE6F6078}" type="presOf" srcId="{594C7A2E-DEC8-4ECA-8FD3-684A01454EFB}" destId="{0B36399A-0834-4F05-8C2D-746D2DE7F959}" srcOrd="0" destOrd="0" presId="urn:microsoft.com/office/officeart/2005/8/layout/default"/>
    <dgm:cxn modelId="{BFC5786C-F000-415B-B48A-8939B9744092}" srcId="{096B10B2-7DC5-425F-B811-E4950406A558}" destId="{51E2457F-4E28-495F-B9E6-8E7DC9854063}" srcOrd="4" destOrd="0" parTransId="{79341083-1EEC-4608-A135-574F2E9E42A1}" sibTransId="{BE69FFB5-DDFD-4B77-AF44-DB1D157E6835}"/>
    <dgm:cxn modelId="{DF5BFE58-0DB3-4FC7-9D58-15425CFDE4CB}" srcId="{096B10B2-7DC5-425F-B811-E4950406A558}" destId="{8784429A-F527-4EC3-A9DD-BFE19417067E}" srcOrd="0" destOrd="0" parTransId="{F6CA1F19-4B57-4338-B12E-66E5F3A4228B}" sibTransId="{80FA613C-FA69-4EC5-BFAC-FE0680AABBF9}"/>
    <dgm:cxn modelId="{B21F8C81-1D0A-4428-8F6E-E9D4B7D42CC3}" type="presOf" srcId="{8784429A-F527-4EC3-A9DD-BFE19417067E}" destId="{D9494F29-170E-4D62-94E8-CA5705BE8DED}" srcOrd="0" destOrd="0" presId="urn:microsoft.com/office/officeart/2005/8/layout/default"/>
    <dgm:cxn modelId="{90662E91-1517-4A9E-9543-F8A35C790CD2}" type="presOf" srcId="{E18EE05E-1A85-468A-B14F-831308F14F7B}" destId="{339B9979-0C6C-4535-8906-5BDEBBA40D41}" srcOrd="0" destOrd="0" presId="urn:microsoft.com/office/officeart/2005/8/layout/default"/>
    <dgm:cxn modelId="{F26EB894-82CF-4885-BF4E-F108EAF3AEEC}" srcId="{096B10B2-7DC5-425F-B811-E4950406A558}" destId="{E18EE05E-1A85-468A-B14F-831308F14F7B}" srcOrd="3" destOrd="0" parTransId="{2B97368B-6EED-4879-949C-4DCA26447FFA}" sibTransId="{89BE28B2-7566-4437-9BB3-07CD3002A975}"/>
    <dgm:cxn modelId="{BF0E5F9B-5CC4-42E3-B776-B7AA849C8DC9}" srcId="{096B10B2-7DC5-425F-B811-E4950406A558}" destId="{9BB9CB6D-3469-4E94-8E68-A96E38CD1544}" srcOrd="2" destOrd="0" parTransId="{065C59D4-16E0-491D-91A4-AB6710181D9B}" sibTransId="{D1BB5889-F47A-4B19-8A3B-C19F3F0F7042}"/>
    <dgm:cxn modelId="{6DC930B2-FFFF-4594-BBFE-37DA789B967E}" type="presOf" srcId="{096B10B2-7DC5-425F-B811-E4950406A558}" destId="{DD371F11-90A4-428A-BB5D-E1289ED10753}" srcOrd="0" destOrd="0" presId="urn:microsoft.com/office/officeart/2005/8/layout/default"/>
    <dgm:cxn modelId="{4BD785C3-16A6-444E-8B19-7A14E867DDF2}" srcId="{096B10B2-7DC5-425F-B811-E4950406A558}" destId="{D30C6D30-5B8D-4DB1-B3C0-65335D272CF6}" srcOrd="7" destOrd="0" parTransId="{F1303F21-BDFB-40A0-95B3-0ED4594AA4F0}" sibTransId="{1AF20916-4207-4CCF-90DB-3E85CC818FE3}"/>
    <dgm:cxn modelId="{208635D5-F09A-4860-9F35-63125F8339D4}" srcId="{096B10B2-7DC5-425F-B811-E4950406A558}" destId="{7BCE2794-4BD3-41B1-95C0-245FCADAB2A1}" srcOrd="1" destOrd="0" parTransId="{335D4D5B-D0F4-403B-B1F6-6A7CDD0E8975}" sibTransId="{33804CEB-E3CE-4F07-92CF-D20B3563C51C}"/>
    <dgm:cxn modelId="{F6FB71E0-B747-4EB7-A6FC-2E06C704FCB8}" type="presOf" srcId="{100ED659-C3B2-4969-927D-B7D71D621667}" destId="{23B60BBA-BE56-4771-9DDA-A22607111902}" srcOrd="0" destOrd="0" presId="urn:microsoft.com/office/officeart/2005/8/layout/default"/>
    <dgm:cxn modelId="{0B71A2E3-FBE2-471D-BBAA-B63FBB61545D}" type="presOf" srcId="{D30C6D30-5B8D-4DB1-B3C0-65335D272CF6}" destId="{FDF8689E-8E80-4C9D-80CF-B1A3B62CFFAD}" srcOrd="0" destOrd="0" presId="urn:microsoft.com/office/officeart/2005/8/layout/default"/>
    <dgm:cxn modelId="{0FD25BFC-E636-4D35-BC28-22343952C904}" type="presOf" srcId="{7BCE2794-4BD3-41B1-95C0-245FCADAB2A1}" destId="{160E26F5-D835-4FD5-86F5-A4B906D30A6D}" srcOrd="0" destOrd="0" presId="urn:microsoft.com/office/officeart/2005/8/layout/default"/>
    <dgm:cxn modelId="{FFF4471D-F1F5-4555-AA7B-8FE8983C817B}" type="presParOf" srcId="{DD371F11-90A4-428A-BB5D-E1289ED10753}" destId="{D9494F29-170E-4D62-94E8-CA5705BE8DED}" srcOrd="0" destOrd="0" presId="urn:microsoft.com/office/officeart/2005/8/layout/default"/>
    <dgm:cxn modelId="{3AE52DC9-3714-4D8F-92DE-6CF85D097C61}" type="presParOf" srcId="{DD371F11-90A4-428A-BB5D-E1289ED10753}" destId="{3FE9D278-AAEE-4A56-89DD-8ECE4928828E}" srcOrd="1" destOrd="0" presId="urn:microsoft.com/office/officeart/2005/8/layout/default"/>
    <dgm:cxn modelId="{F81BCB52-069D-4A47-A115-A4BDC17E26F4}" type="presParOf" srcId="{DD371F11-90A4-428A-BB5D-E1289ED10753}" destId="{160E26F5-D835-4FD5-86F5-A4B906D30A6D}" srcOrd="2" destOrd="0" presId="urn:microsoft.com/office/officeart/2005/8/layout/default"/>
    <dgm:cxn modelId="{9A7E9D78-09DA-4ACF-BDCF-44C4FAB2E2C8}" type="presParOf" srcId="{DD371F11-90A4-428A-BB5D-E1289ED10753}" destId="{4D50600E-057D-480E-AE6F-C12F7A450DC1}" srcOrd="3" destOrd="0" presId="urn:microsoft.com/office/officeart/2005/8/layout/default"/>
    <dgm:cxn modelId="{353B6B55-C1A5-4E1C-93E9-C5933D7C11DD}" type="presParOf" srcId="{DD371F11-90A4-428A-BB5D-E1289ED10753}" destId="{80033928-37C5-4A2B-AF41-28134D576B91}" srcOrd="4" destOrd="0" presId="urn:microsoft.com/office/officeart/2005/8/layout/default"/>
    <dgm:cxn modelId="{80F9FA98-2E67-4B1B-B2BE-26EEBE1A9B47}" type="presParOf" srcId="{DD371F11-90A4-428A-BB5D-E1289ED10753}" destId="{0EBFC3D7-EC86-4E0D-833D-9B4CDBB32518}" srcOrd="5" destOrd="0" presId="urn:microsoft.com/office/officeart/2005/8/layout/default"/>
    <dgm:cxn modelId="{90F8889B-3E57-47AA-BB74-36A0A1585747}" type="presParOf" srcId="{DD371F11-90A4-428A-BB5D-E1289ED10753}" destId="{339B9979-0C6C-4535-8906-5BDEBBA40D41}" srcOrd="6" destOrd="0" presId="urn:microsoft.com/office/officeart/2005/8/layout/default"/>
    <dgm:cxn modelId="{0FC08D55-0587-439C-B4BE-78A247931490}" type="presParOf" srcId="{DD371F11-90A4-428A-BB5D-E1289ED10753}" destId="{A8E598BC-4497-45C1-A712-047373A709D1}" srcOrd="7" destOrd="0" presId="urn:microsoft.com/office/officeart/2005/8/layout/default"/>
    <dgm:cxn modelId="{419EE9C8-F4B1-4280-A0E3-BC784654AFBB}" type="presParOf" srcId="{DD371F11-90A4-428A-BB5D-E1289ED10753}" destId="{8263B213-96CB-4691-8E4D-1D61A9A86DFD}" srcOrd="8" destOrd="0" presId="urn:microsoft.com/office/officeart/2005/8/layout/default"/>
    <dgm:cxn modelId="{4F5AF6CC-9586-4893-91FD-1B795CFEF415}" type="presParOf" srcId="{DD371F11-90A4-428A-BB5D-E1289ED10753}" destId="{746FB761-C7B6-4C10-A797-8E84595AC380}" srcOrd="9" destOrd="0" presId="urn:microsoft.com/office/officeart/2005/8/layout/default"/>
    <dgm:cxn modelId="{83AD0033-83E8-43A0-B620-DE14EF560A16}" type="presParOf" srcId="{DD371F11-90A4-428A-BB5D-E1289ED10753}" destId="{23B60BBA-BE56-4771-9DDA-A22607111902}" srcOrd="10" destOrd="0" presId="urn:microsoft.com/office/officeart/2005/8/layout/default"/>
    <dgm:cxn modelId="{841F30AD-50E4-4D70-85C2-C09C07758353}" type="presParOf" srcId="{DD371F11-90A4-428A-BB5D-E1289ED10753}" destId="{297FCBD1-AB7C-4A1F-BA0D-E83EDAAA5018}" srcOrd="11" destOrd="0" presId="urn:microsoft.com/office/officeart/2005/8/layout/default"/>
    <dgm:cxn modelId="{5391610A-3DDF-40C1-B6C0-66629F271E37}" type="presParOf" srcId="{DD371F11-90A4-428A-BB5D-E1289ED10753}" destId="{0B36399A-0834-4F05-8C2D-746D2DE7F959}" srcOrd="12" destOrd="0" presId="urn:microsoft.com/office/officeart/2005/8/layout/default"/>
    <dgm:cxn modelId="{A2E743AD-0C81-4E31-9FED-05376ABEF258}" type="presParOf" srcId="{DD371F11-90A4-428A-BB5D-E1289ED10753}" destId="{A4CA56DD-0631-4328-89B0-46D5D42BADA1}" srcOrd="13" destOrd="0" presId="urn:microsoft.com/office/officeart/2005/8/layout/default"/>
    <dgm:cxn modelId="{206C1001-5F42-4B81-AEC1-2617234354BB}" type="presParOf" srcId="{DD371F11-90A4-428A-BB5D-E1289ED10753}" destId="{FDF8689E-8E80-4C9D-80CF-B1A3B62CFFAD}"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A92BBFE-5E05-4864-8CB7-C98C4004F310}" type="doc">
      <dgm:prSet loTypeId="urn:microsoft.com/office/officeart/2005/8/layout/default" loCatId="list" qsTypeId="urn:microsoft.com/office/officeart/2005/8/quickstyle/simple2" qsCatId="simple" csTypeId="urn:microsoft.com/office/officeart/2005/8/colors/colorful2" csCatId="colorful"/>
      <dgm:spPr/>
      <dgm:t>
        <a:bodyPr/>
        <a:lstStyle/>
        <a:p>
          <a:endParaRPr lang="en-US"/>
        </a:p>
      </dgm:t>
    </dgm:pt>
    <dgm:pt modelId="{502469BC-C182-44B7-972E-1906234E4446}">
      <dgm:prSet/>
      <dgm:spPr/>
      <dgm:t>
        <a:bodyPr/>
        <a:lstStyle/>
        <a:p>
          <a:r>
            <a:rPr lang="nl-BE"/>
            <a:t>Winnen</a:t>
          </a:r>
          <a:endParaRPr lang="en-US"/>
        </a:p>
      </dgm:t>
    </dgm:pt>
    <dgm:pt modelId="{61B3414D-2AAF-4014-965E-76A17A7DDA34}" type="parTrans" cxnId="{F8893C3F-ECEF-4BF6-AC21-259F38DE7863}">
      <dgm:prSet/>
      <dgm:spPr/>
      <dgm:t>
        <a:bodyPr/>
        <a:lstStyle/>
        <a:p>
          <a:endParaRPr lang="en-US"/>
        </a:p>
      </dgm:t>
    </dgm:pt>
    <dgm:pt modelId="{7D4D4589-5E2A-4621-A730-5EACF325BB75}" type="sibTrans" cxnId="{F8893C3F-ECEF-4BF6-AC21-259F38DE7863}">
      <dgm:prSet/>
      <dgm:spPr/>
      <dgm:t>
        <a:bodyPr/>
        <a:lstStyle/>
        <a:p>
          <a:endParaRPr lang="en-US"/>
        </a:p>
      </dgm:t>
    </dgm:pt>
    <dgm:pt modelId="{C01E3E42-04C4-4BFA-BF7B-DB4D60B3DA10}">
      <dgm:prSet/>
      <dgm:spPr/>
      <dgm:t>
        <a:bodyPr/>
        <a:lstStyle/>
        <a:p>
          <a:r>
            <a:rPr lang="nl-BE"/>
            <a:t>Controle</a:t>
          </a:r>
          <a:endParaRPr lang="en-US"/>
        </a:p>
      </dgm:t>
    </dgm:pt>
    <dgm:pt modelId="{5A8A4A72-1058-43AA-886D-B1AE127BCE9A}" type="parTrans" cxnId="{C95E20DB-EBA1-4F43-A6C4-4C07F88EAA8A}">
      <dgm:prSet/>
      <dgm:spPr/>
      <dgm:t>
        <a:bodyPr/>
        <a:lstStyle/>
        <a:p>
          <a:endParaRPr lang="en-US"/>
        </a:p>
      </dgm:t>
    </dgm:pt>
    <dgm:pt modelId="{DF76645D-998C-4AC4-A61B-6CEC6E7A0CA5}" type="sibTrans" cxnId="{C95E20DB-EBA1-4F43-A6C4-4C07F88EAA8A}">
      <dgm:prSet/>
      <dgm:spPr/>
      <dgm:t>
        <a:bodyPr/>
        <a:lstStyle/>
        <a:p>
          <a:endParaRPr lang="en-US"/>
        </a:p>
      </dgm:t>
    </dgm:pt>
    <dgm:pt modelId="{A54414D4-C03D-46C7-B593-043DC92E1D24}">
      <dgm:prSet/>
      <dgm:spPr/>
      <dgm:t>
        <a:bodyPr/>
        <a:lstStyle/>
        <a:p>
          <a:r>
            <a:rPr lang="nl-BE"/>
            <a:t>Werk</a:t>
          </a:r>
          <a:endParaRPr lang="en-US"/>
        </a:p>
      </dgm:t>
    </dgm:pt>
    <dgm:pt modelId="{C7DE09A4-75CE-4AD3-8AEC-EDADB3C95E0E}" type="parTrans" cxnId="{CBAD5552-07CB-4270-8422-7CA18854ED01}">
      <dgm:prSet/>
      <dgm:spPr/>
      <dgm:t>
        <a:bodyPr/>
        <a:lstStyle/>
        <a:p>
          <a:endParaRPr lang="en-US"/>
        </a:p>
      </dgm:t>
    </dgm:pt>
    <dgm:pt modelId="{CFC857F2-40DC-4AF3-871D-060A3512A2BE}" type="sibTrans" cxnId="{CBAD5552-07CB-4270-8422-7CA18854ED01}">
      <dgm:prSet/>
      <dgm:spPr/>
      <dgm:t>
        <a:bodyPr/>
        <a:lstStyle/>
        <a:p>
          <a:endParaRPr lang="en-US"/>
        </a:p>
      </dgm:t>
    </dgm:pt>
    <dgm:pt modelId="{D589D653-6A56-4166-AD9A-A0C4E703BC2E}">
      <dgm:prSet/>
      <dgm:spPr/>
      <dgm:t>
        <a:bodyPr/>
        <a:lstStyle/>
        <a:p>
          <a:r>
            <a:rPr lang="nl-BE"/>
            <a:t>Doelen</a:t>
          </a:r>
          <a:endParaRPr lang="en-US"/>
        </a:p>
      </dgm:t>
    </dgm:pt>
    <dgm:pt modelId="{66C00BC9-2FF4-4CEF-9299-770BE42177C5}" type="parTrans" cxnId="{535CFEC0-44C5-485B-A5DE-2877DA7F5011}">
      <dgm:prSet/>
      <dgm:spPr/>
      <dgm:t>
        <a:bodyPr/>
        <a:lstStyle/>
        <a:p>
          <a:endParaRPr lang="en-US"/>
        </a:p>
      </dgm:t>
    </dgm:pt>
    <dgm:pt modelId="{7055FFF9-8D28-484F-82BA-00A3ECB51BD6}" type="sibTrans" cxnId="{535CFEC0-44C5-485B-A5DE-2877DA7F5011}">
      <dgm:prSet/>
      <dgm:spPr/>
      <dgm:t>
        <a:bodyPr/>
        <a:lstStyle/>
        <a:p>
          <a:endParaRPr lang="en-US"/>
        </a:p>
      </dgm:t>
    </dgm:pt>
    <dgm:pt modelId="{1408ACE6-E67B-46B0-A00B-2A70E0A35949}">
      <dgm:prSet/>
      <dgm:spPr/>
      <dgm:t>
        <a:bodyPr/>
        <a:lstStyle/>
        <a:p>
          <a:r>
            <a:rPr lang="nl-BE"/>
            <a:t>Zekerheid</a:t>
          </a:r>
          <a:endParaRPr lang="en-US"/>
        </a:p>
      </dgm:t>
    </dgm:pt>
    <dgm:pt modelId="{1C3FDC6A-67DB-425A-90F8-C55F500599A6}" type="parTrans" cxnId="{5212FAD0-51EE-4DB8-AF40-506853CD3103}">
      <dgm:prSet/>
      <dgm:spPr/>
      <dgm:t>
        <a:bodyPr/>
        <a:lstStyle/>
        <a:p>
          <a:endParaRPr lang="en-US"/>
        </a:p>
      </dgm:t>
    </dgm:pt>
    <dgm:pt modelId="{B4D10BA5-FFC0-427E-BE42-FD12A98B2616}" type="sibTrans" cxnId="{5212FAD0-51EE-4DB8-AF40-506853CD3103}">
      <dgm:prSet/>
      <dgm:spPr/>
      <dgm:t>
        <a:bodyPr/>
        <a:lstStyle/>
        <a:p>
          <a:endParaRPr lang="en-US"/>
        </a:p>
      </dgm:t>
    </dgm:pt>
    <dgm:pt modelId="{BAEA7628-4C6B-4420-8AAA-49CC204B8386}">
      <dgm:prSet/>
      <dgm:spPr/>
      <dgm:t>
        <a:bodyPr/>
        <a:lstStyle/>
        <a:p>
          <a:r>
            <a:rPr lang="nl-BE"/>
            <a:t>Verantwoordelijkheid nemen (‘providing’)</a:t>
          </a:r>
          <a:endParaRPr lang="en-US"/>
        </a:p>
      </dgm:t>
    </dgm:pt>
    <dgm:pt modelId="{6ADDE802-9CF7-451D-833C-173E8E8275FD}" type="parTrans" cxnId="{9470B92C-F7A7-4B94-A7C6-B1739A878063}">
      <dgm:prSet/>
      <dgm:spPr/>
      <dgm:t>
        <a:bodyPr/>
        <a:lstStyle/>
        <a:p>
          <a:endParaRPr lang="en-US"/>
        </a:p>
      </dgm:t>
    </dgm:pt>
    <dgm:pt modelId="{7B166671-EF9A-4F90-A7B8-BD42A13E574D}" type="sibTrans" cxnId="{9470B92C-F7A7-4B94-A7C6-B1739A878063}">
      <dgm:prSet/>
      <dgm:spPr/>
      <dgm:t>
        <a:bodyPr/>
        <a:lstStyle/>
        <a:p>
          <a:endParaRPr lang="en-US"/>
        </a:p>
      </dgm:t>
    </dgm:pt>
    <dgm:pt modelId="{1FB52194-7F4B-4815-8A0A-FA295E51613F}">
      <dgm:prSet/>
      <dgm:spPr/>
      <dgm:t>
        <a:bodyPr/>
        <a:lstStyle/>
        <a:p>
          <a:r>
            <a:rPr lang="nl-BE"/>
            <a:t>Problemen oplossen </a:t>
          </a:r>
          <a:endParaRPr lang="en-US"/>
        </a:p>
      </dgm:t>
    </dgm:pt>
    <dgm:pt modelId="{A57718EA-D5D8-45D4-AC17-66250B10EB37}" type="parTrans" cxnId="{54E1E913-DB62-4E80-9F55-CCCB106E50C0}">
      <dgm:prSet/>
      <dgm:spPr/>
      <dgm:t>
        <a:bodyPr/>
        <a:lstStyle/>
        <a:p>
          <a:endParaRPr lang="en-US"/>
        </a:p>
      </dgm:t>
    </dgm:pt>
    <dgm:pt modelId="{22229107-B782-4C15-98E7-D002297D7634}" type="sibTrans" cxnId="{54E1E913-DB62-4E80-9F55-CCCB106E50C0}">
      <dgm:prSet/>
      <dgm:spPr/>
      <dgm:t>
        <a:bodyPr/>
        <a:lstStyle/>
        <a:p>
          <a:endParaRPr lang="en-US"/>
        </a:p>
      </dgm:t>
    </dgm:pt>
    <dgm:pt modelId="{2A58A22A-4E69-4D26-BE42-785DB7C139F5}" type="pres">
      <dgm:prSet presAssocID="{8A92BBFE-5E05-4864-8CB7-C98C4004F310}" presName="diagram" presStyleCnt="0">
        <dgm:presLayoutVars>
          <dgm:dir/>
          <dgm:resizeHandles val="exact"/>
        </dgm:presLayoutVars>
      </dgm:prSet>
      <dgm:spPr/>
    </dgm:pt>
    <dgm:pt modelId="{223AA595-FC9C-49EC-8AAE-17C264470CC8}" type="pres">
      <dgm:prSet presAssocID="{502469BC-C182-44B7-972E-1906234E4446}" presName="node" presStyleLbl="node1" presStyleIdx="0" presStyleCnt="7">
        <dgm:presLayoutVars>
          <dgm:bulletEnabled val="1"/>
        </dgm:presLayoutVars>
      </dgm:prSet>
      <dgm:spPr/>
    </dgm:pt>
    <dgm:pt modelId="{A2A17C66-DF90-42CB-B68E-F54AF64A7F94}" type="pres">
      <dgm:prSet presAssocID="{7D4D4589-5E2A-4621-A730-5EACF325BB75}" presName="sibTrans" presStyleCnt="0"/>
      <dgm:spPr/>
    </dgm:pt>
    <dgm:pt modelId="{12D40517-0C82-4EF4-84FC-E0A25D7B249C}" type="pres">
      <dgm:prSet presAssocID="{C01E3E42-04C4-4BFA-BF7B-DB4D60B3DA10}" presName="node" presStyleLbl="node1" presStyleIdx="1" presStyleCnt="7">
        <dgm:presLayoutVars>
          <dgm:bulletEnabled val="1"/>
        </dgm:presLayoutVars>
      </dgm:prSet>
      <dgm:spPr/>
    </dgm:pt>
    <dgm:pt modelId="{5F6E5680-6528-4F0F-99F2-534D0F882CEF}" type="pres">
      <dgm:prSet presAssocID="{DF76645D-998C-4AC4-A61B-6CEC6E7A0CA5}" presName="sibTrans" presStyleCnt="0"/>
      <dgm:spPr/>
    </dgm:pt>
    <dgm:pt modelId="{2EE565F4-02A5-4450-ACA6-17A7D973742E}" type="pres">
      <dgm:prSet presAssocID="{A54414D4-C03D-46C7-B593-043DC92E1D24}" presName="node" presStyleLbl="node1" presStyleIdx="2" presStyleCnt="7">
        <dgm:presLayoutVars>
          <dgm:bulletEnabled val="1"/>
        </dgm:presLayoutVars>
      </dgm:prSet>
      <dgm:spPr/>
    </dgm:pt>
    <dgm:pt modelId="{BE3453A6-9F96-4E35-A2C2-475F4A1DCD72}" type="pres">
      <dgm:prSet presAssocID="{CFC857F2-40DC-4AF3-871D-060A3512A2BE}" presName="sibTrans" presStyleCnt="0"/>
      <dgm:spPr/>
    </dgm:pt>
    <dgm:pt modelId="{DD3BC50C-B249-488F-8873-D0EFE68E50ED}" type="pres">
      <dgm:prSet presAssocID="{D589D653-6A56-4166-AD9A-A0C4E703BC2E}" presName="node" presStyleLbl="node1" presStyleIdx="3" presStyleCnt="7">
        <dgm:presLayoutVars>
          <dgm:bulletEnabled val="1"/>
        </dgm:presLayoutVars>
      </dgm:prSet>
      <dgm:spPr/>
    </dgm:pt>
    <dgm:pt modelId="{3335CDC7-1140-4904-A0CD-85FAB9DDF218}" type="pres">
      <dgm:prSet presAssocID="{7055FFF9-8D28-484F-82BA-00A3ECB51BD6}" presName="sibTrans" presStyleCnt="0"/>
      <dgm:spPr/>
    </dgm:pt>
    <dgm:pt modelId="{F34D94AD-965A-42E8-A2AB-F059F68D00D8}" type="pres">
      <dgm:prSet presAssocID="{1408ACE6-E67B-46B0-A00B-2A70E0A35949}" presName="node" presStyleLbl="node1" presStyleIdx="4" presStyleCnt="7">
        <dgm:presLayoutVars>
          <dgm:bulletEnabled val="1"/>
        </dgm:presLayoutVars>
      </dgm:prSet>
      <dgm:spPr/>
    </dgm:pt>
    <dgm:pt modelId="{8126C7F1-02B1-47C6-B36A-75E0164DD262}" type="pres">
      <dgm:prSet presAssocID="{B4D10BA5-FFC0-427E-BE42-FD12A98B2616}" presName="sibTrans" presStyleCnt="0"/>
      <dgm:spPr/>
    </dgm:pt>
    <dgm:pt modelId="{69388A9A-B1ED-4F9E-B9AC-A6C8641E171A}" type="pres">
      <dgm:prSet presAssocID="{BAEA7628-4C6B-4420-8AAA-49CC204B8386}" presName="node" presStyleLbl="node1" presStyleIdx="5" presStyleCnt="7">
        <dgm:presLayoutVars>
          <dgm:bulletEnabled val="1"/>
        </dgm:presLayoutVars>
      </dgm:prSet>
      <dgm:spPr/>
    </dgm:pt>
    <dgm:pt modelId="{C3A88D9A-7B3A-4B60-8895-605782A9DBE9}" type="pres">
      <dgm:prSet presAssocID="{7B166671-EF9A-4F90-A7B8-BD42A13E574D}" presName="sibTrans" presStyleCnt="0"/>
      <dgm:spPr/>
    </dgm:pt>
    <dgm:pt modelId="{2DC30D38-9AAF-4887-B4A4-0AEDFCF382AA}" type="pres">
      <dgm:prSet presAssocID="{1FB52194-7F4B-4815-8A0A-FA295E51613F}" presName="node" presStyleLbl="node1" presStyleIdx="6" presStyleCnt="7">
        <dgm:presLayoutVars>
          <dgm:bulletEnabled val="1"/>
        </dgm:presLayoutVars>
      </dgm:prSet>
      <dgm:spPr/>
    </dgm:pt>
  </dgm:ptLst>
  <dgm:cxnLst>
    <dgm:cxn modelId="{DFBE1105-E5F5-4538-A857-16450F74FECF}" type="presOf" srcId="{C01E3E42-04C4-4BFA-BF7B-DB4D60B3DA10}" destId="{12D40517-0C82-4EF4-84FC-E0A25D7B249C}" srcOrd="0" destOrd="0" presId="urn:microsoft.com/office/officeart/2005/8/layout/default"/>
    <dgm:cxn modelId="{54E1E913-DB62-4E80-9F55-CCCB106E50C0}" srcId="{8A92BBFE-5E05-4864-8CB7-C98C4004F310}" destId="{1FB52194-7F4B-4815-8A0A-FA295E51613F}" srcOrd="6" destOrd="0" parTransId="{A57718EA-D5D8-45D4-AC17-66250B10EB37}" sibTransId="{22229107-B782-4C15-98E7-D002297D7634}"/>
    <dgm:cxn modelId="{7B4B722B-8F18-43B7-ABDA-C3327A899612}" type="presOf" srcId="{502469BC-C182-44B7-972E-1906234E4446}" destId="{223AA595-FC9C-49EC-8AAE-17C264470CC8}" srcOrd="0" destOrd="0" presId="urn:microsoft.com/office/officeart/2005/8/layout/default"/>
    <dgm:cxn modelId="{9470B92C-F7A7-4B94-A7C6-B1739A878063}" srcId="{8A92BBFE-5E05-4864-8CB7-C98C4004F310}" destId="{BAEA7628-4C6B-4420-8AAA-49CC204B8386}" srcOrd="5" destOrd="0" parTransId="{6ADDE802-9CF7-451D-833C-173E8E8275FD}" sibTransId="{7B166671-EF9A-4F90-A7B8-BD42A13E574D}"/>
    <dgm:cxn modelId="{F8893C3F-ECEF-4BF6-AC21-259F38DE7863}" srcId="{8A92BBFE-5E05-4864-8CB7-C98C4004F310}" destId="{502469BC-C182-44B7-972E-1906234E4446}" srcOrd="0" destOrd="0" parTransId="{61B3414D-2AAF-4014-965E-76A17A7DDA34}" sibTransId="{7D4D4589-5E2A-4621-A730-5EACF325BB75}"/>
    <dgm:cxn modelId="{CBAD5552-07CB-4270-8422-7CA18854ED01}" srcId="{8A92BBFE-5E05-4864-8CB7-C98C4004F310}" destId="{A54414D4-C03D-46C7-B593-043DC92E1D24}" srcOrd="2" destOrd="0" parTransId="{C7DE09A4-75CE-4AD3-8AEC-EDADB3C95E0E}" sibTransId="{CFC857F2-40DC-4AF3-871D-060A3512A2BE}"/>
    <dgm:cxn modelId="{DA570259-504D-4B22-BC16-6F60F589CBDE}" type="presOf" srcId="{1408ACE6-E67B-46B0-A00B-2A70E0A35949}" destId="{F34D94AD-965A-42E8-A2AB-F059F68D00D8}" srcOrd="0" destOrd="0" presId="urn:microsoft.com/office/officeart/2005/8/layout/default"/>
    <dgm:cxn modelId="{1A74E67E-E9EA-4E93-ADBC-B2DA9BF23316}" type="presOf" srcId="{BAEA7628-4C6B-4420-8AAA-49CC204B8386}" destId="{69388A9A-B1ED-4F9E-B9AC-A6C8641E171A}" srcOrd="0" destOrd="0" presId="urn:microsoft.com/office/officeart/2005/8/layout/default"/>
    <dgm:cxn modelId="{F4099484-8274-4C4C-91A7-8D03BDE298AE}" type="presOf" srcId="{8A92BBFE-5E05-4864-8CB7-C98C4004F310}" destId="{2A58A22A-4E69-4D26-BE42-785DB7C139F5}" srcOrd="0" destOrd="0" presId="urn:microsoft.com/office/officeart/2005/8/layout/default"/>
    <dgm:cxn modelId="{535CFEC0-44C5-485B-A5DE-2877DA7F5011}" srcId="{8A92BBFE-5E05-4864-8CB7-C98C4004F310}" destId="{D589D653-6A56-4166-AD9A-A0C4E703BC2E}" srcOrd="3" destOrd="0" parTransId="{66C00BC9-2FF4-4CEF-9299-770BE42177C5}" sibTransId="{7055FFF9-8D28-484F-82BA-00A3ECB51BD6}"/>
    <dgm:cxn modelId="{5212FAD0-51EE-4DB8-AF40-506853CD3103}" srcId="{8A92BBFE-5E05-4864-8CB7-C98C4004F310}" destId="{1408ACE6-E67B-46B0-A00B-2A70E0A35949}" srcOrd="4" destOrd="0" parTransId="{1C3FDC6A-67DB-425A-90F8-C55F500599A6}" sibTransId="{B4D10BA5-FFC0-427E-BE42-FD12A98B2616}"/>
    <dgm:cxn modelId="{C95E20DB-EBA1-4F43-A6C4-4C07F88EAA8A}" srcId="{8A92BBFE-5E05-4864-8CB7-C98C4004F310}" destId="{C01E3E42-04C4-4BFA-BF7B-DB4D60B3DA10}" srcOrd="1" destOrd="0" parTransId="{5A8A4A72-1058-43AA-886D-B1AE127BCE9A}" sibTransId="{DF76645D-998C-4AC4-A61B-6CEC6E7A0CA5}"/>
    <dgm:cxn modelId="{0BEC1EE2-15D9-4553-A6D5-EC14398032D7}" type="presOf" srcId="{D589D653-6A56-4166-AD9A-A0C4E703BC2E}" destId="{DD3BC50C-B249-488F-8873-D0EFE68E50ED}" srcOrd="0" destOrd="0" presId="urn:microsoft.com/office/officeart/2005/8/layout/default"/>
    <dgm:cxn modelId="{287548ED-6181-4573-8C38-1AA6FCDB5A68}" type="presOf" srcId="{A54414D4-C03D-46C7-B593-043DC92E1D24}" destId="{2EE565F4-02A5-4450-ACA6-17A7D973742E}" srcOrd="0" destOrd="0" presId="urn:microsoft.com/office/officeart/2005/8/layout/default"/>
    <dgm:cxn modelId="{D9EAC5F5-4C81-4F18-93CA-28E9C41A7608}" type="presOf" srcId="{1FB52194-7F4B-4815-8A0A-FA295E51613F}" destId="{2DC30D38-9AAF-4887-B4A4-0AEDFCF382AA}" srcOrd="0" destOrd="0" presId="urn:microsoft.com/office/officeart/2005/8/layout/default"/>
    <dgm:cxn modelId="{33888E34-3B68-413C-8B24-D081A023EB15}" type="presParOf" srcId="{2A58A22A-4E69-4D26-BE42-785DB7C139F5}" destId="{223AA595-FC9C-49EC-8AAE-17C264470CC8}" srcOrd="0" destOrd="0" presId="urn:microsoft.com/office/officeart/2005/8/layout/default"/>
    <dgm:cxn modelId="{D4EA4470-8834-4CE8-A810-127CFAC1332C}" type="presParOf" srcId="{2A58A22A-4E69-4D26-BE42-785DB7C139F5}" destId="{A2A17C66-DF90-42CB-B68E-F54AF64A7F94}" srcOrd="1" destOrd="0" presId="urn:microsoft.com/office/officeart/2005/8/layout/default"/>
    <dgm:cxn modelId="{7A65F4B0-C2FC-44A6-8561-D71237501EF4}" type="presParOf" srcId="{2A58A22A-4E69-4D26-BE42-785DB7C139F5}" destId="{12D40517-0C82-4EF4-84FC-E0A25D7B249C}" srcOrd="2" destOrd="0" presId="urn:microsoft.com/office/officeart/2005/8/layout/default"/>
    <dgm:cxn modelId="{2C5AB50A-B6CC-450B-ADF9-D12233362170}" type="presParOf" srcId="{2A58A22A-4E69-4D26-BE42-785DB7C139F5}" destId="{5F6E5680-6528-4F0F-99F2-534D0F882CEF}" srcOrd="3" destOrd="0" presId="urn:microsoft.com/office/officeart/2005/8/layout/default"/>
    <dgm:cxn modelId="{2BDAF7B4-D5D8-409E-87FC-DAAD97E14A3E}" type="presParOf" srcId="{2A58A22A-4E69-4D26-BE42-785DB7C139F5}" destId="{2EE565F4-02A5-4450-ACA6-17A7D973742E}" srcOrd="4" destOrd="0" presId="urn:microsoft.com/office/officeart/2005/8/layout/default"/>
    <dgm:cxn modelId="{D7A2CC3C-F572-4005-9057-DA3575B9538C}" type="presParOf" srcId="{2A58A22A-4E69-4D26-BE42-785DB7C139F5}" destId="{BE3453A6-9F96-4E35-A2C2-475F4A1DCD72}" srcOrd="5" destOrd="0" presId="urn:microsoft.com/office/officeart/2005/8/layout/default"/>
    <dgm:cxn modelId="{C0A7B20E-31F8-49FC-9490-B2114B73C483}" type="presParOf" srcId="{2A58A22A-4E69-4D26-BE42-785DB7C139F5}" destId="{DD3BC50C-B249-488F-8873-D0EFE68E50ED}" srcOrd="6" destOrd="0" presId="urn:microsoft.com/office/officeart/2005/8/layout/default"/>
    <dgm:cxn modelId="{CDC3CB31-AE8E-454B-A750-E8C3D76E907F}" type="presParOf" srcId="{2A58A22A-4E69-4D26-BE42-785DB7C139F5}" destId="{3335CDC7-1140-4904-A0CD-85FAB9DDF218}" srcOrd="7" destOrd="0" presId="urn:microsoft.com/office/officeart/2005/8/layout/default"/>
    <dgm:cxn modelId="{571FCDFD-8A1E-4ACC-BCA7-30763194364A}" type="presParOf" srcId="{2A58A22A-4E69-4D26-BE42-785DB7C139F5}" destId="{F34D94AD-965A-42E8-A2AB-F059F68D00D8}" srcOrd="8" destOrd="0" presId="urn:microsoft.com/office/officeart/2005/8/layout/default"/>
    <dgm:cxn modelId="{E638FACE-F27F-4C0C-9EBC-39C38E1AE3A4}" type="presParOf" srcId="{2A58A22A-4E69-4D26-BE42-785DB7C139F5}" destId="{8126C7F1-02B1-47C6-B36A-75E0164DD262}" srcOrd="9" destOrd="0" presId="urn:microsoft.com/office/officeart/2005/8/layout/default"/>
    <dgm:cxn modelId="{BA63191B-84AC-469F-8F02-8C6418A928A1}" type="presParOf" srcId="{2A58A22A-4E69-4D26-BE42-785DB7C139F5}" destId="{69388A9A-B1ED-4F9E-B9AC-A6C8641E171A}" srcOrd="10" destOrd="0" presId="urn:microsoft.com/office/officeart/2005/8/layout/default"/>
    <dgm:cxn modelId="{2447B09D-90AE-42BB-9439-577C9D9CD28B}" type="presParOf" srcId="{2A58A22A-4E69-4D26-BE42-785DB7C139F5}" destId="{C3A88D9A-7B3A-4B60-8895-605782A9DBE9}" srcOrd="11" destOrd="0" presId="urn:microsoft.com/office/officeart/2005/8/layout/default"/>
    <dgm:cxn modelId="{D8D9EA5C-C961-43ED-B473-AACAD8EC534F}" type="presParOf" srcId="{2A58A22A-4E69-4D26-BE42-785DB7C139F5}" destId="{2DC30D38-9AAF-4887-B4A4-0AEDFCF382AA}"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EC73DC-662F-45DB-A1EC-FC014128790F}">
      <dsp:nvSpPr>
        <dsp:cNvPr id="0" name=""/>
        <dsp:cNvSpPr/>
      </dsp:nvSpPr>
      <dsp:spPr>
        <a:xfrm>
          <a:off x="0" y="38613"/>
          <a:ext cx="6798539" cy="663389"/>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nl-BE" sz="2700" kern="1200"/>
            <a:t>Director</a:t>
          </a:r>
          <a:endParaRPr lang="en-US" sz="2700" kern="1200"/>
        </a:p>
      </dsp:txBody>
      <dsp:txXfrm>
        <a:off x="32384" y="70997"/>
        <a:ext cx="6733771" cy="598621"/>
      </dsp:txXfrm>
    </dsp:sp>
    <dsp:sp modelId="{A4CF70E9-CD2F-4522-8EC9-D2368739E80C}">
      <dsp:nvSpPr>
        <dsp:cNvPr id="0" name=""/>
        <dsp:cNvSpPr/>
      </dsp:nvSpPr>
      <dsp:spPr>
        <a:xfrm>
          <a:off x="0" y="779763"/>
          <a:ext cx="6798539" cy="663389"/>
        </a:xfrm>
        <a:prstGeom prst="roundRect">
          <a:avLst/>
        </a:prstGeom>
        <a:solidFill>
          <a:schemeClr val="accent5">
            <a:hueOff val="-3038037"/>
            <a:satOff val="-207"/>
            <a:lumOff val="4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nl-BE" sz="2700" kern="1200"/>
            <a:t>Relator</a:t>
          </a:r>
          <a:endParaRPr lang="en-US" sz="2700" kern="1200"/>
        </a:p>
      </dsp:txBody>
      <dsp:txXfrm>
        <a:off x="32384" y="812147"/>
        <a:ext cx="6733771" cy="598621"/>
      </dsp:txXfrm>
    </dsp:sp>
    <dsp:sp modelId="{0B7F0325-7948-46BD-BFC2-36BC31E6D455}">
      <dsp:nvSpPr>
        <dsp:cNvPr id="0" name=""/>
        <dsp:cNvSpPr/>
      </dsp:nvSpPr>
      <dsp:spPr>
        <a:xfrm>
          <a:off x="0" y="1520913"/>
          <a:ext cx="6798539" cy="663389"/>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nl-BE" sz="2700" kern="1200"/>
            <a:t>Intellectual</a:t>
          </a:r>
          <a:endParaRPr lang="en-US" sz="2700" kern="1200"/>
        </a:p>
      </dsp:txBody>
      <dsp:txXfrm>
        <a:off x="32384" y="1553297"/>
        <a:ext cx="6733771" cy="598621"/>
      </dsp:txXfrm>
    </dsp:sp>
    <dsp:sp modelId="{B620126B-88CB-40AE-B2CD-2682F1AA68C8}">
      <dsp:nvSpPr>
        <dsp:cNvPr id="0" name=""/>
        <dsp:cNvSpPr/>
      </dsp:nvSpPr>
      <dsp:spPr>
        <a:xfrm>
          <a:off x="0" y="2262063"/>
          <a:ext cx="6798539" cy="663389"/>
        </a:xfrm>
        <a:prstGeom prst="roundRect">
          <a:avLst/>
        </a:prstGeom>
        <a:solidFill>
          <a:schemeClr val="accent5">
            <a:hueOff val="-9114112"/>
            <a:satOff val="-620"/>
            <a:lumOff val="1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nl-BE" sz="2700" kern="1200"/>
            <a:t>Validator</a:t>
          </a:r>
          <a:endParaRPr lang="en-US" sz="2700" kern="1200"/>
        </a:p>
      </dsp:txBody>
      <dsp:txXfrm>
        <a:off x="32384" y="2294447"/>
        <a:ext cx="6733771" cy="598621"/>
      </dsp:txXfrm>
    </dsp:sp>
    <dsp:sp modelId="{0C9F83DB-CE3C-4055-B332-6BFBAF53C26B}">
      <dsp:nvSpPr>
        <dsp:cNvPr id="0" name=""/>
        <dsp:cNvSpPr/>
      </dsp:nvSpPr>
      <dsp:spPr>
        <a:xfrm>
          <a:off x="0" y="3003213"/>
          <a:ext cx="6798539" cy="663389"/>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nl-BE" sz="2700" kern="1200"/>
            <a:t>Executive</a:t>
          </a:r>
          <a:endParaRPr lang="en-US" sz="2700" kern="1200"/>
        </a:p>
      </dsp:txBody>
      <dsp:txXfrm>
        <a:off x="32384" y="3035597"/>
        <a:ext cx="6733771" cy="5986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C0DC3B-68E0-4C99-A732-C241E36B079F}">
      <dsp:nvSpPr>
        <dsp:cNvPr id="0" name=""/>
        <dsp:cNvSpPr/>
      </dsp:nvSpPr>
      <dsp:spPr>
        <a:xfrm>
          <a:off x="3080" y="587032"/>
          <a:ext cx="2444055" cy="1466433"/>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Ervaringen opdoen</a:t>
          </a:r>
          <a:endParaRPr lang="en-US" sz="2800" kern="1200"/>
        </a:p>
      </dsp:txBody>
      <dsp:txXfrm>
        <a:off x="3080" y="587032"/>
        <a:ext cx="2444055" cy="1466433"/>
      </dsp:txXfrm>
    </dsp:sp>
    <dsp:sp modelId="{464BC3BB-2DD4-4E8A-AA8A-8DF2B60603F4}">
      <dsp:nvSpPr>
        <dsp:cNvPr id="0" name=""/>
        <dsp:cNvSpPr/>
      </dsp:nvSpPr>
      <dsp:spPr>
        <a:xfrm>
          <a:off x="2691541" y="587032"/>
          <a:ext cx="2444055" cy="1466433"/>
        </a:xfrm>
        <a:prstGeom prst="rect">
          <a:avLst/>
        </a:prstGeom>
        <a:gradFill rotWithShape="0">
          <a:gsLst>
            <a:gs pos="0">
              <a:schemeClr val="accent5">
                <a:hueOff val="-2025358"/>
                <a:satOff val="-138"/>
                <a:lumOff val="327"/>
                <a:alphaOff val="0"/>
                <a:satMod val="103000"/>
                <a:lumMod val="102000"/>
                <a:tint val="94000"/>
              </a:schemeClr>
            </a:gs>
            <a:gs pos="50000">
              <a:schemeClr val="accent5">
                <a:hueOff val="-2025358"/>
                <a:satOff val="-138"/>
                <a:lumOff val="327"/>
                <a:alphaOff val="0"/>
                <a:satMod val="110000"/>
                <a:lumMod val="100000"/>
                <a:shade val="100000"/>
              </a:schemeClr>
            </a:gs>
            <a:gs pos="100000">
              <a:schemeClr val="accent5">
                <a:hueOff val="-2025358"/>
                <a:satOff val="-138"/>
                <a:lumOff val="32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Levensdoel</a:t>
          </a:r>
          <a:endParaRPr lang="en-US" sz="2800" kern="1200"/>
        </a:p>
      </dsp:txBody>
      <dsp:txXfrm>
        <a:off x="2691541" y="587032"/>
        <a:ext cx="2444055" cy="1466433"/>
      </dsp:txXfrm>
    </dsp:sp>
    <dsp:sp modelId="{98442C5E-8F00-4935-99FB-5A4A78ED3531}">
      <dsp:nvSpPr>
        <dsp:cNvPr id="0" name=""/>
        <dsp:cNvSpPr/>
      </dsp:nvSpPr>
      <dsp:spPr>
        <a:xfrm>
          <a:off x="5380002" y="587032"/>
          <a:ext cx="2444055" cy="1466433"/>
        </a:xfrm>
        <a:prstGeom prst="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Vrijheid</a:t>
          </a:r>
          <a:endParaRPr lang="en-US" sz="2800" kern="1200"/>
        </a:p>
      </dsp:txBody>
      <dsp:txXfrm>
        <a:off x="5380002" y="587032"/>
        <a:ext cx="2444055" cy="1466433"/>
      </dsp:txXfrm>
    </dsp:sp>
    <dsp:sp modelId="{3E50ECCD-24F9-461B-900D-2BB9CED009A4}">
      <dsp:nvSpPr>
        <dsp:cNvPr id="0" name=""/>
        <dsp:cNvSpPr/>
      </dsp:nvSpPr>
      <dsp:spPr>
        <a:xfrm>
          <a:off x="8068463" y="587032"/>
          <a:ext cx="2444055" cy="1466433"/>
        </a:xfrm>
        <a:prstGeom prst="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Creativiteit</a:t>
          </a:r>
          <a:endParaRPr lang="en-US" sz="2800" kern="1200"/>
        </a:p>
      </dsp:txBody>
      <dsp:txXfrm>
        <a:off x="8068463" y="587032"/>
        <a:ext cx="2444055" cy="1466433"/>
      </dsp:txXfrm>
    </dsp:sp>
    <dsp:sp modelId="{D45650FD-8347-4E8C-A051-E2BFA0A2242F}">
      <dsp:nvSpPr>
        <dsp:cNvPr id="0" name=""/>
        <dsp:cNvSpPr/>
      </dsp:nvSpPr>
      <dsp:spPr>
        <a:xfrm>
          <a:off x="1347311" y="2297871"/>
          <a:ext cx="2444055" cy="1466433"/>
        </a:xfrm>
        <a:prstGeom prst="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Uitblinken</a:t>
          </a:r>
          <a:endParaRPr lang="en-US" sz="2800" kern="1200"/>
        </a:p>
      </dsp:txBody>
      <dsp:txXfrm>
        <a:off x="1347311" y="2297871"/>
        <a:ext cx="2444055" cy="1466433"/>
      </dsp:txXfrm>
    </dsp:sp>
    <dsp:sp modelId="{0FAB5027-F6D1-4C5E-8F17-99E96495D804}">
      <dsp:nvSpPr>
        <dsp:cNvPr id="0" name=""/>
        <dsp:cNvSpPr/>
      </dsp:nvSpPr>
      <dsp:spPr>
        <a:xfrm>
          <a:off x="4035772" y="2297871"/>
          <a:ext cx="2444055" cy="1466433"/>
        </a:xfrm>
        <a:prstGeom prst="rect">
          <a:avLst/>
        </a:prstGeom>
        <a:gradFill rotWithShape="0">
          <a:gsLst>
            <a:gs pos="0">
              <a:schemeClr val="accent5">
                <a:hueOff val="-10126791"/>
                <a:satOff val="-688"/>
                <a:lumOff val="1634"/>
                <a:alphaOff val="0"/>
                <a:satMod val="103000"/>
                <a:lumMod val="102000"/>
                <a:tint val="94000"/>
              </a:schemeClr>
            </a:gs>
            <a:gs pos="50000">
              <a:schemeClr val="accent5">
                <a:hueOff val="-10126791"/>
                <a:satOff val="-688"/>
                <a:lumOff val="1634"/>
                <a:alphaOff val="0"/>
                <a:satMod val="110000"/>
                <a:lumMod val="100000"/>
                <a:shade val="100000"/>
              </a:schemeClr>
            </a:gs>
            <a:gs pos="100000">
              <a:schemeClr val="accent5">
                <a:hueOff val="-10126791"/>
                <a:satOff val="-688"/>
                <a:lumOff val="163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Uitdagingen overwinnen</a:t>
          </a:r>
          <a:endParaRPr lang="en-US" sz="2800" kern="1200"/>
        </a:p>
      </dsp:txBody>
      <dsp:txXfrm>
        <a:off x="4035772" y="2297871"/>
        <a:ext cx="2444055" cy="1466433"/>
      </dsp:txXfrm>
    </dsp:sp>
    <dsp:sp modelId="{82B25771-4C63-46B5-80FE-538BE1EB74D3}">
      <dsp:nvSpPr>
        <dsp:cNvPr id="0" name=""/>
        <dsp:cNvSpPr/>
      </dsp:nvSpPr>
      <dsp:spPr>
        <a:xfrm>
          <a:off x="6724233" y="2297871"/>
          <a:ext cx="2444055" cy="1466433"/>
        </a:xfrm>
        <a:prstGeom prst="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Verschijnen (‘appearance’) </a:t>
          </a:r>
          <a:endParaRPr lang="en-US" sz="2800" kern="1200"/>
        </a:p>
      </dsp:txBody>
      <dsp:txXfrm>
        <a:off x="6724233" y="2297871"/>
        <a:ext cx="2444055" cy="14664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88E3E7-641C-41EA-AF31-FC270EC85B51}">
      <dsp:nvSpPr>
        <dsp:cNvPr id="0" name=""/>
        <dsp:cNvSpPr/>
      </dsp:nvSpPr>
      <dsp:spPr>
        <a:xfrm>
          <a:off x="3080" y="587032"/>
          <a:ext cx="2444055" cy="146643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BE" sz="2600" kern="1200"/>
            <a:t>Relaties</a:t>
          </a:r>
          <a:endParaRPr lang="en-US" sz="2600" kern="1200"/>
        </a:p>
      </dsp:txBody>
      <dsp:txXfrm>
        <a:off x="3080" y="587032"/>
        <a:ext cx="2444055" cy="1466433"/>
      </dsp:txXfrm>
    </dsp:sp>
    <dsp:sp modelId="{E7BAA952-9227-457B-BF26-066D47936CFF}">
      <dsp:nvSpPr>
        <dsp:cNvPr id="0" name=""/>
        <dsp:cNvSpPr/>
      </dsp:nvSpPr>
      <dsp:spPr>
        <a:xfrm>
          <a:off x="2691541" y="587032"/>
          <a:ext cx="2444055" cy="1466433"/>
        </a:xfrm>
        <a:prstGeom prst="rect">
          <a:avLst/>
        </a:prstGeom>
        <a:solidFill>
          <a:schemeClr val="accent5">
            <a:hueOff val="-2025358"/>
            <a:satOff val="-138"/>
            <a:lumOff val="32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BE" sz="2600" kern="1200"/>
            <a:t>Invloed</a:t>
          </a:r>
          <a:endParaRPr lang="en-US" sz="2600" kern="1200"/>
        </a:p>
      </dsp:txBody>
      <dsp:txXfrm>
        <a:off x="2691541" y="587032"/>
        <a:ext cx="2444055" cy="1466433"/>
      </dsp:txXfrm>
    </dsp:sp>
    <dsp:sp modelId="{53D8EB26-21E3-4907-BCB3-AE6F3BBBFCE8}">
      <dsp:nvSpPr>
        <dsp:cNvPr id="0" name=""/>
        <dsp:cNvSpPr/>
      </dsp:nvSpPr>
      <dsp:spPr>
        <a:xfrm>
          <a:off x="5380002" y="587032"/>
          <a:ext cx="2444055" cy="1466433"/>
        </a:xfrm>
        <a:prstGeom prst="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BE" sz="2600" kern="1200"/>
            <a:t>Dienstbaarheid</a:t>
          </a:r>
          <a:endParaRPr lang="en-US" sz="2600" kern="1200"/>
        </a:p>
      </dsp:txBody>
      <dsp:txXfrm>
        <a:off x="5380002" y="587032"/>
        <a:ext cx="2444055" cy="1466433"/>
      </dsp:txXfrm>
    </dsp:sp>
    <dsp:sp modelId="{24C03894-D456-465C-A0DD-30F961FD8EA8}">
      <dsp:nvSpPr>
        <dsp:cNvPr id="0" name=""/>
        <dsp:cNvSpPr/>
      </dsp:nvSpPr>
      <dsp:spPr>
        <a:xfrm>
          <a:off x="8068463" y="587032"/>
          <a:ext cx="2444055" cy="1466433"/>
        </a:xfrm>
        <a:prstGeom prst="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BE" sz="2600" kern="1200"/>
            <a:t>Familie</a:t>
          </a:r>
          <a:endParaRPr lang="en-US" sz="2600" kern="1200"/>
        </a:p>
      </dsp:txBody>
      <dsp:txXfrm>
        <a:off x="8068463" y="587032"/>
        <a:ext cx="2444055" cy="1466433"/>
      </dsp:txXfrm>
    </dsp:sp>
    <dsp:sp modelId="{3CA381BE-3453-4E4F-9D55-8CE5F6049A91}">
      <dsp:nvSpPr>
        <dsp:cNvPr id="0" name=""/>
        <dsp:cNvSpPr/>
      </dsp:nvSpPr>
      <dsp:spPr>
        <a:xfrm>
          <a:off x="1347311" y="2297871"/>
          <a:ext cx="2444055" cy="1466433"/>
        </a:xfrm>
        <a:prstGeom prst="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BE" sz="2600" kern="1200"/>
            <a:t>Vriendschap</a:t>
          </a:r>
          <a:endParaRPr lang="en-US" sz="2600" kern="1200"/>
        </a:p>
      </dsp:txBody>
      <dsp:txXfrm>
        <a:off x="1347311" y="2297871"/>
        <a:ext cx="2444055" cy="1466433"/>
      </dsp:txXfrm>
    </dsp:sp>
    <dsp:sp modelId="{52D82FBE-7713-40AF-BDDA-2E0FC4936533}">
      <dsp:nvSpPr>
        <dsp:cNvPr id="0" name=""/>
        <dsp:cNvSpPr/>
      </dsp:nvSpPr>
      <dsp:spPr>
        <a:xfrm>
          <a:off x="4035772" y="2297871"/>
          <a:ext cx="2444055" cy="1466433"/>
        </a:xfrm>
        <a:prstGeom prst="rect">
          <a:avLst/>
        </a:prstGeom>
        <a:solidFill>
          <a:schemeClr val="accent5">
            <a:hueOff val="-10126791"/>
            <a:satOff val="-688"/>
            <a:lumOff val="163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BE" sz="2600" kern="1200"/>
            <a:t>Ouderschap</a:t>
          </a:r>
          <a:endParaRPr lang="en-US" sz="2600" kern="1200"/>
        </a:p>
      </dsp:txBody>
      <dsp:txXfrm>
        <a:off x="4035772" y="2297871"/>
        <a:ext cx="2444055" cy="1466433"/>
      </dsp:txXfrm>
    </dsp:sp>
    <dsp:sp modelId="{1560058F-EFA7-48F0-BFCE-509481DAE782}">
      <dsp:nvSpPr>
        <dsp:cNvPr id="0" name=""/>
        <dsp:cNvSpPr/>
      </dsp:nvSpPr>
      <dsp:spPr>
        <a:xfrm>
          <a:off x="6724233" y="2297871"/>
          <a:ext cx="2444055" cy="1466433"/>
        </a:xfrm>
        <a:prstGeom prst="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BE" sz="2600" kern="1200"/>
            <a:t>Spiritualiteit </a:t>
          </a:r>
          <a:endParaRPr lang="en-US" sz="2600" kern="1200"/>
        </a:p>
      </dsp:txBody>
      <dsp:txXfrm>
        <a:off x="6724233" y="2297871"/>
        <a:ext cx="2444055" cy="14664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9DD81-03F4-4679-9AF5-FB8AD975FA39}">
      <dsp:nvSpPr>
        <dsp:cNvPr id="0" name=""/>
        <dsp:cNvSpPr/>
      </dsp:nvSpPr>
      <dsp:spPr>
        <a:xfrm>
          <a:off x="3080" y="587032"/>
          <a:ext cx="2444055" cy="146643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nl-BE" sz="3300" kern="1200"/>
            <a:t>Kennis</a:t>
          </a:r>
          <a:endParaRPr lang="en-US" sz="3300" kern="1200"/>
        </a:p>
      </dsp:txBody>
      <dsp:txXfrm>
        <a:off x="3080" y="587032"/>
        <a:ext cx="2444055" cy="1466433"/>
      </dsp:txXfrm>
    </dsp:sp>
    <dsp:sp modelId="{AFE2E702-4B49-4FE8-961F-201A56F94196}">
      <dsp:nvSpPr>
        <dsp:cNvPr id="0" name=""/>
        <dsp:cNvSpPr/>
      </dsp:nvSpPr>
      <dsp:spPr>
        <a:xfrm>
          <a:off x="2691541" y="587032"/>
          <a:ext cx="2444055" cy="1466433"/>
        </a:xfrm>
        <a:prstGeom prst="rect">
          <a:avLst/>
        </a:prstGeom>
        <a:solidFill>
          <a:schemeClr val="accent2">
            <a:hueOff val="1073936"/>
            <a:satOff val="-3082"/>
            <a:lumOff val="-493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nl-BE" sz="3300" kern="1200"/>
            <a:t>Leren</a:t>
          </a:r>
          <a:endParaRPr lang="en-US" sz="3300" kern="1200"/>
        </a:p>
      </dsp:txBody>
      <dsp:txXfrm>
        <a:off x="2691541" y="587032"/>
        <a:ext cx="2444055" cy="1466433"/>
      </dsp:txXfrm>
    </dsp:sp>
    <dsp:sp modelId="{E7A32076-41AF-44A3-9889-1440905B40E9}">
      <dsp:nvSpPr>
        <dsp:cNvPr id="0" name=""/>
        <dsp:cNvSpPr/>
      </dsp:nvSpPr>
      <dsp:spPr>
        <a:xfrm>
          <a:off x="5380002" y="587032"/>
          <a:ext cx="2444055" cy="1466433"/>
        </a:xfrm>
        <a:prstGeom prst="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nl-BE" sz="3300" kern="1200"/>
            <a:t>Gezondheid</a:t>
          </a:r>
          <a:endParaRPr lang="en-US" sz="3300" kern="1200"/>
        </a:p>
      </dsp:txBody>
      <dsp:txXfrm>
        <a:off x="5380002" y="587032"/>
        <a:ext cx="2444055" cy="1466433"/>
      </dsp:txXfrm>
    </dsp:sp>
    <dsp:sp modelId="{BAD020BC-E607-4390-B625-5AD9918D3E46}">
      <dsp:nvSpPr>
        <dsp:cNvPr id="0" name=""/>
        <dsp:cNvSpPr/>
      </dsp:nvSpPr>
      <dsp:spPr>
        <a:xfrm>
          <a:off x="8068463" y="587032"/>
          <a:ext cx="2444055" cy="1466433"/>
        </a:xfrm>
        <a:prstGeom prst="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nl-BE" sz="3300" kern="1200"/>
            <a:t>Natuur</a:t>
          </a:r>
          <a:endParaRPr lang="en-US" sz="3300" kern="1200"/>
        </a:p>
      </dsp:txBody>
      <dsp:txXfrm>
        <a:off x="8068463" y="587032"/>
        <a:ext cx="2444055" cy="1466433"/>
      </dsp:txXfrm>
    </dsp:sp>
    <dsp:sp modelId="{37BA2915-47D9-4F54-957F-8B7FA63F9CDA}">
      <dsp:nvSpPr>
        <dsp:cNvPr id="0" name=""/>
        <dsp:cNvSpPr/>
      </dsp:nvSpPr>
      <dsp:spPr>
        <a:xfrm>
          <a:off x="1347311" y="2297871"/>
          <a:ext cx="2444055" cy="1466433"/>
        </a:xfrm>
        <a:prstGeom prst="rect">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nl-BE" sz="3300" kern="1200"/>
            <a:t>Het moment</a:t>
          </a:r>
          <a:endParaRPr lang="en-US" sz="3300" kern="1200"/>
        </a:p>
      </dsp:txBody>
      <dsp:txXfrm>
        <a:off x="1347311" y="2297871"/>
        <a:ext cx="2444055" cy="1466433"/>
      </dsp:txXfrm>
    </dsp:sp>
    <dsp:sp modelId="{864A0AE5-936F-4E14-A4D4-04DBAFB83DC1}">
      <dsp:nvSpPr>
        <dsp:cNvPr id="0" name=""/>
        <dsp:cNvSpPr/>
      </dsp:nvSpPr>
      <dsp:spPr>
        <a:xfrm>
          <a:off x="4035772" y="2297871"/>
          <a:ext cx="2444055" cy="1466433"/>
        </a:xfrm>
        <a:prstGeom prst="rect">
          <a:avLst/>
        </a:prstGeom>
        <a:solidFill>
          <a:schemeClr val="accent2">
            <a:hueOff val="5369678"/>
            <a:satOff val="-15411"/>
            <a:lumOff val="-2467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nl-BE" sz="3300" kern="1200"/>
            <a:t>Standaard / systeem</a:t>
          </a:r>
          <a:endParaRPr lang="en-US" sz="3300" kern="1200"/>
        </a:p>
      </dsp:txBody>
      <dsp:txXfrm>
        <a:off x="4035772" y="2297871"/>
        <a:ext cx="2444055" cy="1466433"/>
      </dsp:txXfrm>
    </dsp:sp>
    <dsp:sp modelId="{6E4E6AA9-CA28-4832-96B4-CF3F8BD13794}">
      <dsp:nvSpPr>
        <dsp:cNvPr id="0" name=""/>
        <dsp:cNvSpPr/>
      </dsp:nvSpPr>
      <dsp:spPr>
        <a:xfrm>
          <a:off x="6724233" y="2297871"/>
          <a:ext cx="2444055" cy="1466433"/>
        </a:xfrm>
        <a:prstGeom prst="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nl-BE" sz="3300" kern="1200"/>
            <a:t>Organisatie </a:t>
          </a:r>
          <a:endParaRPr lang="en-US" sz="3300" kern="1200"/>
        </a:p>
      </dsp:txBody>
      <dsp:txXfrm>
        <a:off x="6724233" y="2297871"/>
        <a:ext cx="2444055" cy="14664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494F29-170E-4D62-94E8-CA5705BE8DED}">
      <dsp:nvSpPr>
        <dsp:cNvPr id="0" name=""/>
        <dsp:cNvSpPr/>
      </dsp:nvSpPr>
      <dsp:spPr>
        <a:xfrm>
          <a:off x="3080" y="587032"/>
          <a:ext cx="2444055" cy="1466433"/>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Erkenning</a:t>
          </a:r>
          <a:endParaRPr lang="en-US" sz="2800" kern="1200"/>
        </a:p>
      </dsp:txBody>
      <dsp:txXfrm>
        <a:off x="3080" y="587032"/>
        <a:ext cx="2444055" cy="1466433"/>
      </dsp:txXfrm>
    </dsp:sp>
    <dsp:sp modelId="{160E26F5-D835-4FD5-86F5-A4B906D30A6D}">
      <dsp:nvSpPr>
        <dsp:cNvPr id="0" name=""/>
        <dsp:cNvSpPr/>
      </dsp:nvSpPr>
      <dsp:spPr>
        <a:xfrm>
          <a:off x="2691541" y="587032"/>
          <a:ext cx="2444055" cy="1466433"/>
        </a:xfrm>
        <a:prstGeom prst="rect">
          <a:avLst/>
        </a:prstGeom>
        <a:gradFill rotWithShape="0">
          <a:gsLst>
            <a:gs pos="0">
              <a:schemeClr val="accent5">
                <a:hueOff val="-1736021"/>
                <a:satOff val="-118"/>
                <a:lumOff val="280"/>
                <a:alphaOff val="0"/>
                <a:satMod val="103000"/>
                <a:lumMod val="102000"/>
                <a:tint val="94000"/>
              </a:schemeClr>
            </a:gs>
            <a:gs pos="50000">
              <a:schemeClr val="accent5">
                <a:hueOff val="-1736021"/>
                <a:satOff val="-118"/>
                <a:lumOff val="280"/>
                <a:alphaOff val="0"/>
                <a:satMod val="110000"/>
                <a:lumMod val="100000"/>
                <a:shade val="100000"/>
              </a:schemeClr>
            </a:gs>
            <a:gs pos="100000">
              <a:schemeClr val="accent5">
                <a:hueOff val="-1736021"/>
                <a:satOff val="-118"/>
                <a:lumOff val="28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Geaccepteerd worden</a:t>
          </a:r>
          <a:endParaRPr lang="en-US" sz="2800" kern="1200"/>
        </a:p>
      </dsp:txBody>
      <dsp:txXfrm>
        <a:off x="2691541" y="587032"/>
        <a:ext cx="2444055" cy="1466433"/>
      </dsp:txXfrm>
    </dsp:sp>
    <dsp:sp modelId="{80033928-37C5-4A2B-AF41-28134D576B91}">
      <dsp:nvSpPr>
        <dsp:cNvPr id="0" name=""/>
        <dsp:cNvSpPr/>
      </dsp:nvSpPr>
      <dsp:spPr>
        <a:xfrm>
          <a:off x="5380002" y="587032"/>
          <a:ext cx="2444055" cy="1466433"/>
        </a:xfrm>
        <a:prstGeom prst="rect">
          <a:avLst/>
        </a:prstGeom>
        <a:gradFill rotWithShape="0">
          <a:gsLst>
            <a:gs pos="0">
              <a:schemeClr val="accent5">
                <a:hueOff val="-3472043"/>
                <a:satOff val="-236"/>
                <a:lumOff val="560"/>
                <a:alphaOff val="0"/>
                <a:satMod val="103000"/>
                <a:lumMod val="102000"/>
                <a:tint val="94000"/>
              </a:schemeClr>
            </a:gs>
            <a:gs pos="50000">
              <a:schemeClr val="accent5">
                <a:hueOff val="-3472043"/>
                <a:satOff val="-236"/>
                <a:lumOff val="560"/>
                <a:alphaOff val="0"/>
                <a:satMod val="110000"/>
                <a:lumMod val="100000"/>
                <a:shade val="100000"/>
              </a:schemeClr>
            </a:gs>
            <a:gs pos="100000">
              <a:schemeClr val="accent5">
                <a:hueOff val="-3472043"/>
                <a:satOff val="-236"/>
                <a:lumOff val="56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Lof / waardering</a:t>
          </a:r>
          <a:endParaRPr lang="en-US" sz="2800" kern="1200"/>
        </a:p>
      </dsp:txBody>
      <dsp:txXfrm>
        <a:off x="5380002" y="587032"/>
        <a:ext cx="2444055" cy="1466433"/>
      </dsp:txXfrm>
    </dsp:sp>
    <dsp:sp modelId="{339B9979-0C6C-4535-8906-5BDEBBA40D41}">
      <dsp:nvSpPr>
        <dsp:cNvPr id="0" name=""/>
        <dsp:cNvSpPr/>
      </dsp:nvSpPr>
      <dsp:spPr>
        <a:xfrm>
          <a:off x="8068463" y="587032"/>
          <a:ext cx="2444055" cy="1466433"/>
        </a:xfrm>
        <a:prstGeom prst="rect">
          <a:avLst/>
        </a:prstGeom>
        <a:gradFill rotWithShape="0">
          <a:gsLst>
            <a:gs pos="0">
              <a:schemeClr val="accent5">
                <a:hueOff val="-5208064"/>
                <a:satOff val="-354"/>
                <a:lumOff val="840"/>
                <a:alphaOff val="0"/>
                <a:satMod val="103000"/>
                <a:lumMod val="102000"/>
                <a:tint val="94000"/>
              </a:schemeClr>
            </a:gs>
            <a:gs pos="50000">
              <a:schemeClr val="accent5">
                <a:hueOff val="-5208064"/>
                <a:satOff val="-354"/>
                <a:lumOff val="840"/>
                <a:alphaOff val="0"/>
                <a:satMod val="110000"/>
                <a:lumMod val="100000"/>
                <a:shade val="100000"/>
              </a:schemeClr>
            </a:gs>
            <a:gs pos="100000">
              <a:schemeClr val="accent5">
                <a:hueOff val="-5208064"/>
                <a:satOff val="-354"/>
                <a:lumOff val="84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Vertrouwen</a:t>
          </a:r>
          <a:endParaRPr lang="en-US" sz="2800" kern="1200"/>
        </a:p>
      </dsp:txBody>
      <dsp:txXfrm>
        <a:off x="8068463" y="587032"/>
        <a:ext cx="2444055" cy="1466433"/>
      </dsp:txXfrm>
    </dsp:sp>
    <dsp:sp modelId="{8263B213-96CB-4691-8E4D-1D61A9A86DFD}">
      <dsp:nvSpPr>
        <dsp:cNvPr id="0" name=""/>
        <dsp:cNvSpPr/>
      </dsp:nvSpPr>
      <dsp:spPr>
        <a:xfrm>
          <a:off x="3080" y="2297871"/>
          <a:ext cx="2444055" cy="1466433"/>
        </a:xfrm>
        <a:prstGeom prst="rect">
          <a:avLst/>
        </a:prstGeom>
        <a:gradFill rotWithShape="0">
          <a:gsLst>
            <a:gs pos="0">
              <a:schemeClr val="accent5">
                <a:hueOff val="-6944086"/>
                <a:satOff val="-472"/>
                <a:lumOff val="1121"/>
                <a:alphaOff val="0"/>
                <a:satMod val="103000"/>
                <a:lumMod val="102000"/>
                <a:tint val="94000"/>
              </a:schemeClr>
            </a:gs>
            <a:gs pos="50000">
              <a:schemeClr val="accent5">
                <a:hueOff val="-6944086"/>
                <a:satOff val="-472"/>
                <a:lumOff val="1121"/>
                <a:alphaOff val="0"/>
                <a:satMod val="110000"/>
                <a:lumMod val="100000"/>
                <a:shade val="100000"/>
              </a:schemeClr>
            </a:gs>
            <a:gs pos="100000">
              <a:schemeClr val="accent5">
                <a:hueOff val="-6944086"/>
                <a:satOff val="-472"/>
                <a:lumOff val="112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Respect</a:t>
          </a:r>
          <a:endParaRPr lang="en-US" sz="2800" kern="1200"/>
        </a:p>
      </dsp:txBody>
      <dsp:txXfrm>
        <a:off x="3080" y="2297871"/>
        <a:ext cx="2444055" cy="1466433"/>
      </dsp:txXfrm>
    </dsp:sp>
    <dsp:sp modelId="{23B60BBA-BE56-4771-9DDA-A22607111902}">
      <dsp:nvSpPr>
        <dsp:cNvPr id="0" name=""/>
        <dsp:cNvSpPr/>
      </dsp:nvSpPr>
      <dsp:spPr>
        <a:xfrm>
          <a:off x="2691541" y="2297871"/>
          <a:ext cx="2444055" cy="1466433"/>
        </a:xfrm>
        <a:prstGeom prst="rect">
          <a:avLst/>
        </a:prstGeom>
        <a:gradFill rotWithShape="0">
          <a:gsLst>
            <a:gs pos="0">
              <a:schemeClr val="accent5">
                <a:hueOff val="-8680107"/>
                <a:satOff val="-590"/>
                <a:lumOff val="1401"/>
                <a:alphaOff val="0"/>
                <a:satMod val="103000"/>
                <a:lumMod val="102000"/>
                <a:tint val="94000"/>
              </a:schemeClr>
            </a:gs>
            <a:gs pos="50000">
              <a:schemeClr val="accent5">
                <a:hueOff val="-8680107"/>
                <a:satOff val="-590"/>
                <a:lumOff val="1401"/>
                <a:alphaOff val="0"/>
                <a:satMod val="110000"/>
                <a:lumMod val="100000"/>
                <a:shade val="100000"/>
              </a:schemeClr>
            </a:gs>
            <a:gs pos="100000">
              <a:schemeClr val="accent5">
                <a:hueOff val="-8680107"/>
                <a:satOff val="-590"/>
                <a:lumOff val="140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Bevestiging</a:t>
          </a:r>
          <a:endParaRPr lang="en-US" sz="2800" kern="1200"/>
        </a:p>
      </dsp:txBody>
      <dsp:txXfrm>
        <a:off x="2691541" y="2297871"/>
        <a:ext cx="2444055" cy="1466433"/>
      </dsp:txXfrm>
    </dsp:sp>
    <dsp:sp modelId="{0B36399A-0834-4F05-8C2D-746D2DE7F959}">
      <dsp:nvSpPr>
        <dsp:cNvPr id="0" name=""/>
        <dsp:cNvSpPr/>
      </dsp:nvSpPr>
      <dsp:spPr>
        <a:xfrm>
          <a:off x="5380002" y="2297871"/>
          <a:ext cx="2444055" cy="1466433"/>
        </a:xfrm>
        <a:prstGeom prst="rect">
          <a:avLst/>
        </a:prstGeom>
        <a:gradFill rotWithShape="0">
          <a:gsLst>
            <a:gs pos="0">
              <a:schemeClr val="accent5">
                <a:hueOff val="-10416129"/>
                <a:satOff val="-708"/>
                <a:lumOff val="1681"/>
                <a:alphaOff val="0"/>
                <a:satMod val="103000"/>
                <a:lumMod val="102000"/>
                <a:tint val="94000"/>
              </a:schemeClr>
            </a:gs>
            <a:gs pos="50000">
              <a:schemeClr val="accent5">
                <a:hueOff val="-10416129"/>
                <a:satOff val="-708"/>
                <a:lumOff val="1681"/>
                <a:alphaOff val="0"/>
                <a:satMod val="110000"/>
                <a:lumMod val="100000"/>
                <a:shade val="100000"/>
              </a:schemeClr>
            </a:gs>
            <a:gs pos="100000">
              <a:schemeClr val="accent5">
                <a:hueOff val="-10416129"/>
                <a:satOff val="-708"/>
                <a:lumOff val="16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Organisatie</a:t>
          </a:r>
          <a:endParaRPr lang="en-US" sz="2800" kern="1200"/>
        </a:p>
      </dsp:txBody>
      <dsp:txXfrm>
        <a:off x="5380002" y="2297871"/>
        <a:ext cx="2444055" cy="1466433"/>
      </dsp:txXfrm>
    </dsp:sp>
    <dsp:sp modelId="{FDF8689E-8E80-4C9D-80CF-B1A3B62CFFAD}">
      <dsp:nvSpPr>
        <dsp:cNvPr id="0" name=""/>
        <dsp:cNvSpPr/>
      </dsp:nvSpPr>
      <dsp:spPr>
        <a:xfrm>
          <a:off x="8068463" y="2297871"/>
          <a:ext cx="2444055" cy="1466433"/>
        </a:xfrm>
        <a:prstGeom prst="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nl-BE" sz="2800" kern="1200"/>
            <a:t>Ertoe doen </a:t>
          </a:r>
          <a:endParaRPr lang="en-US" sz="2800" kern="1200"/>
        </a:p>
      </dsp:txBody>
      <dsp:txXfrm>
        <a:off x="8068463" y="2297871"/>
        <a:ext cx="2444055" cy="14664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3AA595-FC9C-49EC-8AAE-17C264470CC8}">
      <dsp:nvSpPr>
        <dsp:cNvPr id="0" name=""/>
        <dsp:cNvSpPr/>
      </dsp:nvSpPr>
      <dsp:spPr>
        <a:xfrm>
          <a:off x="3080" y="587032"/>
          <a:ext cx="2444055" cy="146643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a:t>Winnen</a:t>
          </a:r>
          <a:endParaRPr lang="en-US" sz="1900" kern="1200"/>
        </a:p>
      </dsp:txBody>
      <dsp:txXfrm>
        <a:off x="3080" y="587032"/>
        <a:ext cx="2444055" cy="1466433"/>
      </dsp:txXfrm>
    </dsp:sp>
    <dsp:sp modelId="{12D40517-0C82-4EF4-84FC-E0A25D7B249C}">
      <dsp:nvSpPr>
        <dsp:cNvPr id="0" name=""/>
        <dsp:cNvSpPr/>
      </dsp:nvSpPr>
      <dsp:spPr>
        <a:xfrm>
          <a:off x="2691541" y="587032"/>
          <a:ext cx="2444055" cy="1466433"/>
        </a:xfrm>
        <a:prstGeom prst="rect">
          <a:avLst/>
        </a:prstGeom>
        <a:solidFill>
          <a:schemeClr val="accent2">
            <a:hueOff val="1073936"/>
            <a:satOff val="-3082"/>
            <a:lumOff val="-4935"/>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a:t>Controle</a:t>
          </a:r>
          <a:endParaRPr lang="en-US" sz="1900" kern="1200"/>
        </a:p>
      </dsp:txBody>
      <dsp:txXfrm>
        <a:off x="2691541" y="587032"/>
        <a:ext cx="2444055" cy="1466433"/>
      </dsp:txXfrm>
    </dsp:sp>
    <dsp:sp modelId="{2EE565F4-02A5-4450-ACA6-17A7D973742E}">
      <dsp:nvSpPr>
        <dsp:cNvPr id="0" name=""/>
        <dsp:cNvSpPr/>
      </dsp:nvSpPr>
      <dsp:spPr>
        <a:xfrm>
          <a:off x="5380002" y="587032"/>
          <a:ext cx="2444055" cy="1466433"/>
        </a:xfrm>
        <a:prstGeom prst="rect">
          <a:avLst/>
        </a:prstGeom>
        <a:solidFill>
          <a:schemeClr val="accent2">
            <a:hueOff val="2147871"/>
            <a:satOff val="-6164"/>
            <a:lumOff val="-987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a:t>Werk</a:t>
          </a:r>
          <a:endParaRPr lang="en-US" sz="1900" kern="1200"/>
        </a:p>
      </dsp:txBody>
      <dsp:txXfrm>
        <a:off x="5380002" y="587032"/>
        <a:ext cx="2444055" cy="1466433"/>
      </dsp:txXfrm>
    </dsp:sp>
    <dsp:sp modelId="{DD3BC50C-B249-488F-8873-D0EFE68E50ED}">
      <dsp:nvSpPr>
        <dsp:cNvPr id="0" name=""/>
        <dsp:cNvSpPr/>
      </dsp:nvSpPr>
      <dsp:spPr>
        <a:xfrm>
          <a:off x="8068463" y="587032"/>
          <a:ext cx="2444055" cy="1466433"/>
        </a:xfrm>
        <a:prstGeom prst="rect">
          <a:avLst/>
        </a:prstGeom>
        <a:solidFill>
          <a:schemeClr val="accent2">
            <a:hueOff val="3221807"/>
            <a:satOff val="-9246"/>
            <a:lumOff val="-14805"/>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a:t>Doelen</a:t>
          </a:r>
          <a:endParaRPr lang="en-US" sz="1900" kern="1200"/>
        </a:p>
      </dsp:txBody>
      <dsp:txXfrm>
        <a:off x="8068463" y="587032"/>
        <a:ext cx="2444055" cy="1466433"/>
      </dsp:txXfrm>
    </dsp:sp>
    <dsp:sp modelId="{F34D94AD-965A-42E8-A2AB-F059F68D00D8}">
      <dsp:nvSpPr>
        <dsp:cNvPr id="0" name=""/>
        <dsp:cNvSpPr/>
      </dsp:nvSpPr>
      <dsp:spPr>
        <a:xfrm>
          <a:off x="1347311" y="2297871"/>
          <a:ext cx="2444055" cy="1466433"/>
        </a:xfrm>
        <a:prstGeom prst="rect">
          <a:avLst/>
        </a:prstGeom>
        <a:solidFill>
          <a:schemeClr val="accent2">
            <a:hueOff val="4295743"/>
            <a:satOff val="-12329"/>
            <a:lumOff val="-19739"/>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a:t>Zekerheid</a:t>
          </a:r>
          <a:endParaRPr lang="en-US" sz="1900" kern="1200"/>
        </a:p>
      </dsp:txBody>
      <dsp:txXfrm>
        <a:off x="1347311" y="2297871"/>
        <a:ext cx="2444055" cy="1466433"/>
      </dsp:txXfrm>
    </dsp:sp>
    <dsp:sp modelId="{69388A9A-B1ED-4F9E-B9AC-A6C8641E171A}">
      <dsp:nvSpPr>
        <dsp:cNvPr id="0" name=""/>
        <dsp:cNvSpPr/>
      </dsp:nvSpPr>
      <dsp:spPr>
        <a:xfrm>
          <a:off x="4035772" y="2297871"/>
          <a:ext cx="2444055" cy="1466433"/>
        </a:xfrm>
        <a:prstGeom prst="rect">
          <a:avLst/>
        </a:prstGeom>
        <a:solidFill>
          <a:schemeClr val="accent2">
            <a:hueOff val="5369678"/>
            <a:satOff val="-15411"/>
            <a:lumOff val="-24674"/>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a:t>Verantwoordelijkheid nemen (‘providing’)</a:t>
          </a:r>
          <a:endParaRPr lang="en-US" sz="1900" kern="1200"/>
        </a:p>
      </dsp:txBody>
      <dsp:txXfrm>
        <a:off x="4035772" y="2297871"/>
        <a:ext cx="2444055" cy="1466433"/>
      </dsp:txXfrm>
    </dsp:sp>
    <dsp:sp modelId="{2DC30D38-9AAF-4887-B4A4-0AEDFCF382AA}">
      <dsp:nvSpPr>
        <dsp:cNvPr id="0" name=""/>
        <dsp:cNvSpPr/>
      </dsp:nvSpPr>
      <dsp:spPr>
        <a:xfrm>
          <a:off x="6724233" y="2297871"/>
          <a:ext cx="2444055" cy="1466433"/>
        </a:xfrm>
        <a:prstGeom prst="rect">
          <a:avLst/>
        </a:prstGeom>
        <a:solidFill>
          <a:schemeClr val="accent2">
            <a:hueOff val="6443614"/>
            <a:satOff val="-18493"/>
            <a:lumOff val="-29609"/>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a:t>Problemen oplossen </a:t>
          </a:r>
          <a:endParaRPr lang="en-US" sz="1900" kern="1200"/>
        </a:p>
      </dsp:txBody>
      <dsp:txXfrm>
        <a:off x="6724233" y="2297871"/>
        <a:ext cx="2444055" cy="146643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26DE27-5350-41FE-BE3F-B974A122A4C3}" type="datetimeFigureOut">
              <a:rPr lang="nl-BE" smtClean="0"/>
              <a:t>30/09/2026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62A928-999D-49EF-BB72-3B3F699787FB}" type="slidenum">
              <a:rPr lang="nl-BE" smtClean="0"/>
              <a:t>‹nr.›</a:t>
            </a:fld>
            <a:endParaRPr lang="nl-BE"/>
          </a:p>
        </p:txBody>
      </p:sp>
    </p:spTree>
    <p:extLst>
      <p:ext uri="{BB962C8B-B14F-4D97-AF65-F5344CB8AC3E}">
        <p14:creationId xmlns:p14="http://schemas.microsoft.com/office/powerpoint/2010/main" val="3147108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Director:</a:t>
            </a:r>
            <a:r>
              <a:rPr lang="nl-NL" dirty="0"/>
              <a:t> wil vrijheid, gemak en keuze wil. </a:t>
            </a:r>
          </a:p>
          <a:p>
            <a:r>
              <a:rPr lang="nl-NL" b="1" dirty="0" err="1"/>
              <a:t>Relator</a:t>
            </a:r>
            <a:r>
              <a:rPr lang="nl-NL" b="1" dirty="0"/>
              <a:t>:</a:t>
            </a:r>
            <a:r>
              <a:rPr lang="nl-NL" dirty="0"/>
              <a:t> wil zorgen voor de hond en iets goeds voor hem te doen. Dat sluit aan bij helpen, verzorgen en betrokkenheid.</a:t>
            </a:r>
          </a:p>
          <a:p>
            <a:r>
              <a:rPr lang="nl-NL" b="1" dirty="0" err="1"/>
              <a:t>Intellectual</a:t>
            </a:r>
            <a:r>
              <a:rPr lang="nl-NL" b="1" dirty="0"/>
              <a:t>:</a:t>
            </a:r>
            <a:r>
              <a:rPr lang="nl-NL" dirty="0"/>
              <a:t> wil begrijpen waarom iets werkt en waarop dat gebaseerd is.</a:t>
            </a:r>
          </a:p>
          <a:p>
            <a:r>
              <a:rPr lang="nl-NL" b="1" dirty="0" err="1"/>
              <a:t>Validator</a:t>
            </a:r>
            <a:r>
              <a:rPr lang="nl-NL" b="1" dirty="0"/>
              <a:t>:</a:t>
            </a:r>
            <a:r>
              <a:rPr lang="nl-NL" dirty="0"/>
              <a:t> vindt vertrouwen, bevestiging en wat anderen ervan vinden belangrijk.</a:t>
            </a:r>
          </a:p>
          <a:p>
            <a:r>
              <a:rPr lang="nl-NL" b="1" dirty="0"/>
              <a:t>Executive: </a:t>
            </a:r>
            <a:r>
              <a:rPr lang="nl-NL" b="0" dirty="0"/>
              <a:t>wil </a:t>
            </a:r>
            <a:r>
              <a:rPr lang="nl-NL" dirty="0"/>
              <a:t>resultaat, snelheid en zo weinig mogelijk omwegen om een concreet probleem op te lossen.</a:t>
            </a:r>
            <a:endParaRPr lang="nl-BE" dirty="0"/>
          </a:p>
        </p:txBody>
      </p:sp>
      <p:sp>
        <p:nvSpPr>
          <p:cNvPr id="4" name="Tijdelijke aanduiding voor dianummer 3"/>
          <p:cNvSpPr>
            <a:spLocks noGrp="1"/>
          </p:cNvSpPr>
          <p:nvPr>
            <p:ph type="sldNum" sz="quarter" idx="5"/>
          </p:nvPr>
        </p:nvSpPr>
        <p:spPr/>
        <p:txBody>
          <a:bodyPr/>
          <a:lstStyle/>
          <a:p>
            <a:fld id="{3E62A928-999D-49EF-BB72-3B3F699787FB}" type="slidenum">
              <a:rPr lang="nl-BE" smtClean="0"/>
              <a:t>80</a:t>
            </a:fld>
            <a:endParaRPr lang="nl-BE"/>
          </a:p>
        </p:txBody>
      </p:sp>
    </p:spTree>
    <p:extLst>
      <p:ext uri="{BB962C8B-B14F-4D97-AF65-F5344CB8AC3E}">
        <p14:creationId xmlns:p14="http://schemas.microsoft.com/office/powerpoint/2010/main" val="806794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F7B95-5B29-622F-7AE9-4C3E0FCBAA6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BC3461F-A5C0-B349-4964-10C10A7C2C5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D10C1A7-AD8F-3E4A-10E9-121BBE7359B1}"/>
              </a:ext>
            </a:extLst>
          </p:cNvPr>
          <p:cNvSpPr>
            <a:spLocks noGrp="1"/>
          </p:cNvSpPr>
          <p:nvPr>
            <p:ph type="body" idx="1"/>
          </p:nvPr>
        </p:nvSpPr>
        <p:spPr/>
        <p:txBody>
          <a:bodyPr/>
          <a:lstStyle/>
          <a:p>
            <a:r>
              <a:rPr lang="nl-NL" b="1" dirty="0"/>
              <a:t>Director:</a:t>
            </a:r>
            <a:r>
              <a:rPr lang="nl-NL" dirty="0"/>
              <a:t> wil vrijheid, gemak en keuze wil. </a:t>
            </a:r>
          </a:p>
          <a:p>
            <a:r>
              <a:rPr lang="nl-NL" b="1" dirty="0" err="1"/>
              <a:t>Relator</a:t>
            </a:r>
            <a:r>
              <a:rPr lang="nl-NL" b="1" dirty="0"/>
              <a:t>:</a:t>
            </a:r>
            <a:r>
              <a:rPr lang="nl-NL" dirty="0"/>
              <a:t> wil zorgen voor de hond en iets goeds voor hem te doen. Dat sluit aan bij helpen, verzorgen en betrokkenheid.</a:t>
            </a:r>
          </a:p>
          <a:p>
            <a:r>
              <a:rPr lang="nl-NL" b="1" dirty="0" err="1"/>
              <a:t>Intellectual</a:t>
            </a:r>
            <a:r>
              <a:rPr lang="nl-NL" b="1" dirty="0"/>
              <a:t>:</a:t>
            </a:r>
            <a:r>
              <a:rPr lang="nl-NL" dirty="0"/>
              <a:t> wil begrijpen waarom iets werkt en waarop dat gebaseerd is.</a:t>
            </a:r>
          </a:p>
          <a:p>
            <a:r>
              <a:rPr lang="nl-NL" b="1" dirty="0" err="1"/>
              <a:t>Validator</a:t>
            </a:r>
            <a:r>
              <a:rPr lang="nl-NL" b="1" dirty="0"/>
              <a:t>:</a:t>
            </a:r>
            <a:r>
              <a:rPr lang="nl-NL" dirty="0"/>
              <a:t> vindt vertrouwen, bevestiging en wat anderen ervan vinden belangrijk.</a:t>
            </a:r>
          </a:p>
          <a:p>
            <a:r>
              <a:rPr lang="nl-NL" b="1" dirty="0"/>
              <a:t>Executive: </a:t>
            </a:r>
            <a:r>
              <a:rPr lang="nl-NL" b="0" dirty="0"/>
              <a:t>wil </a:t>
            </a:r>
            <a:r>
              <a:rPr lang="nl-NL" dirty="0"/>
              <a:t>resultaat, snelheid en zo weinig mogelijk omwegen om een concreet probleem op te lossen.</a:t>
            </a:r>
            <a:endParaRPr lang="nl-BE" dirty="0"/>
          </a:p>
        </p:txBody>
      </p:sp>
      <p:sp>
        <p:nvSpPr>
          <p:cNvPr id="4" name="Tijdelijke aanduiding voor dianummer 3">
            <a:extLst>
              <a:ext uri="{FF2B5EF4-FFF2-40B4-BE49-F238E27FC236}">
                <a16:creationId xmlns:a16="http://schemas.microsoft.com/office/drawing/2014/main" id="{6E852946-C05E-6CEA-A9EE-DB633B277F78}"/>
              </a:ext>
            </a:extLst>
          </p:cNvPr>
          <p:cNvSpPr>
            <a:spLocks noGrp="1"/>
          </p:cNvSpPr>
          <p:nvPr>
            <p:ph type="sldNum" sz="quarter" idx="5"/>
          </p:nvPr>
        </p:nvSpPr>
        <p:spPr/>
        <p:txBody>
          <a:bodyPr/>
          <a:lstStyle/>
          <a:p>
            <a:fld id="{3E62A928-999D-49EF-BB72-3B3F699787FB}" type="slidenum">
              <a:rPr lang="nl-BE" smtClean="0"/>
              <a:t>81</a:t>
            </a:fld>
            <a:endParaRPr lang="nl-BE"/>
          </a:p>
        </p:txBody>
      </p:sp>
    </p:spTree>
    <p:extLst>
      <p:ext uri="{BB962C8B-B14F-4D97-AF65-F5344CB8AC3E}">
        <p14:creationId xmlns:p14="http://schemas.microsoft.com/office/powerpoint/2010/main" val="94301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756A1-776B-110F-300F-074ECD83D10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606AB14-D5B4-ED61-87A8-505616F60B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EFF236B-E739-F2EB-CAA5-D300729A1CF2}"/>
              </a:ext>
            </a:extLst>
          </p:cNvPr>
          <p:cNvSpPr>
            <a:spLocks noGrp="1"/>
          </p:cNvSpPr>
          <p:nvPr>
            <p:ph type="body" idx="1"/>
          </p:nvPr>
        </p:nvSpPr>
        <p:spPr/>
        <p:txBody>
          <a:bodyPr/>
          <a:lstStyle/>
          <a:p>
            <a:r>
              <a:rPr lang="nl-NL" b="1" dirty="0"/>
              <a:t>Director:</a:t>
            </a:r>
            <a:r>
              <a:rPr lang="nl-NL" dirty="0"/>
              <a:t> wil vrijheid, gemak en keuze wil. </a:t>
            </a:r>
          </a:p>
          <a:p>
            <a:r>
              <a:rPr lang="nl-NL" b="1" dirty="0" err="1"/>
              <a:t>Relator</a:t>
            </a:r>
            <a:r>
              <a:rPr lang="nl-NL" b="1" dirty="0"/>
              <a:t>:</a:t>
            </a:r>
            <a:r>
              <a:rPr lang="nl-NL" dirty="0"/>
              <a:t> wil zorgen voor de hond en iets goeds voor hem te doen. Dat sluit aan bij helpen, verzorgen en betrokkenheid.</a:t>
            </a:r>
          </a:p>
          <a:p>
            <a:r>
              <a:rPr lang="nl-NL" b="1" dirty="0" err="1"/>
              <a:t>Intellectual</a:t>
            </a:r>
            <a:r>
              <a:rPr lang="nl-NL" b="1" dirty="0"/>
              <a:t>:</a:t>
            </a:r>
            <a:r>
              <a:rPr lang="nl-NL" dirty="0"/>
              <a:t> wil begrijpen waarom iets werkt en waarop dat gebaseerd is.</a:t>
            </a:r>
          </a:p>
          <a:p>
            <a:r>
              <a:rPr lang="nl-NL" b="1" dirty="0" err="1"/>
              <a:t>Validator</a:t>
            </a:r>
            <a:r>
              <a:rPr lang="nl-NL" b="1" dirty="0"/>
              <a:t>:</a:t>
            </a:r>
            <a:r>
              <a:rPr lang="nl-NL" dirty="0"/>
              <a:t> vindt vertrouwen, bevestiging en wat anderen ervan vinden belangrijk.</a:t>
            </a:r>
          </a:p>
          <a:p>
            <a:r>
              <a:rPr lang="nl-NL" b="1" dirty="0"/>
              <a:t>Executive: </a:t>
            </a:r>
            <a:r>
              <a:rPr lang="nl-NL" b="0" dirty="0"/>
              <a:t>wil </a:t>
            </a:r>
            <a:r>
              <a:rPr lang="nl-NL" dirty="0"/>
              <a:t>resultaat, snelheid en zo weinig mogelijk omwegen om een concreet probleem op te lossen.</a:t>
            </a:r>
            <a:endParaRPr lang="nl-BE" dirty="0"/>
          </a:p>
        </p:txBody>
      </p:sp>
      <p:sp>
        <p:nvSpPr>
          <p:cNvPr id="4" name="Tijdelijke aanduiding voor dianummer 3">
            <a:extLst>
              <a:ext uri="{FF2B5EF4-FFF2-40B4-BE49-F238E27FC236}">
                <a16:creationId xmlns:a16="http://schemas.microsoft.com/office/drawing/2014/main" id="{11285547-A666-0A11-36A2-575FAC79501F}"/>
              </a:ext>
            </a:extLst>
          </p:cNvPr>
          <p:cNvSpPr>
            <a:spLocks noGrp="1"/>
          </p:cNvSpPr>
          <p:nvPr>
            <p:ph type="sldNum" sz="quarter" idx="5"/>
          </p:nvPr>
        </p:nvSpPr>
        <p:spPr/>
        <p:txBody>
          <a:bodyPr/>
          <a:lstStyle/>
          <a:p>
            <a:fld id="{3E62A928-999D-49EF-BB72-3B3F699787FB}" type="slidenum">
              <a:rPr lang="nl-BE" smtClean="0"/>
              <a:t>82</a:t>
            </a:fld>
            <a:endParaRPr lang="nl-BE"/>
          </a:p>
        </p:txBody>
      </p:sp>
    </p:spTree>
    <p:extLst>
      <p:ext uri="{BB962C8B-B14F-4D97-AF65-F5344CB8AC3E}">
        <p14:creationId xmlns:p14="http://schemas.microsoft.com/office/powerpoint/2010/main" val="3369615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75C47-A793-6A4D-A951-B4610C556F6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4001B17-E4B5-31CD-9D20-5E7F137C18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6198915-DC39-4E16-7FC6-AE2D48B59C10}"/>
              </a:ext>
            </a:extLst>
          </p:cNvPr>
          <p:cNvSpPr>
            <a:spLocks noGrp="1"/>
          </p:cNvSpPr>
          <p:nvPr>
            <p:ph type="body" idx="1"/>
          </p:nvPr>
        </p:nvSpPr>
        <p:spPr/>
        <p:txBody>
          <a:bodyPr/>
          <a:lstStyle/>
          <a:p>
            <a:r>
              <a:rPr lang="nl-NL" b="1" dirty="0"/>
              <a:t>Director:</a:t>
            </a:r>
            <a:r>
              <a:rPr lang="nl-NL" dirty="0"/>
              <a:t> wil vrijheid, gemak en keuze wil. </a:t>
            </a:r>
          </a:p>
          <a:p>
            <a:r>
              <a:rPr lang="nl-NL" b="1" dirty="0" err="1"/>
              <a:t>Relator</a:t>
            </a:r>
            <a:r>
              <a:rPr lang="nl-NL" b="1" dirty="0"/>
              <a:t>:</a:t>
            </a:r>
            <a:r>
              <a:rPr lang="nl-NL" dirty="0"/>
              <a:t> wil zorgen voor de hond en iets goeds voor hem te doen. Dat sluit aan bij helpen, verzorgen en betrokkenheid.</a:t>
            </a:r>
          </a:p>
          <a:p>
            <a:r>
              <a:rPr lang="nl-NL" b="1" dirty="0" err="1"/>
              <a:t>Intellectual</a:t>
            </a:r>
            <a:r>
              <a:rPr lang="nl-NL" b="1" dirty="0"/>
              <a:t>:</a:t>
            </a:r>
            <a:r>
              <a:rPr lang="nl-NL" dirty="0"/>
              <a:t> wil begrijpen waarom iets werkt en waarop dat gebaseerd is.</a:t>
            </a:r>
          </a:p>
          <a:p>
            <a:r>
              <a:rPr lang="nl-NL" b="1" dirty="0" err="1"/>
              <a:t>Validator</a:t>
            </a:r>
            <a:r>
              <a:rPr lang="nl-NL" b="1" dirty="0"/>
              <a:t>:</a:t>
            </a:r>
            <a:r>
              <a:rPr lang="nl-NL" dirty="0"/>
              <a:t> vindt vertrouwen, bevestiging en wat anderen ervan vinden belangrijk.</a:t>
            </a:r>
          </a:p>
          <a:p>
            <a:r>
              <a:rPr lang="nl-NL" b="1" dirty="0"/>
              <a:t>Executive: </a:t>
            </a:r>
            <a:r>
              <a:rPr lang="nl-NL" b="0" dirty="0"/>
              <a:t>wil </a:t>
            </a:r>
            <a:r>
              <a:rPr lang="nl-NL" dirty="0"/>
              <a:t>resultaat, snelheid en zo weinig mogelijk omwegen om een concreet probleem op te lossen.</a:t>
            </a:r>
            <a:endParaRPr lang="nl-BE" dirty="0"/>
          </a:p>
        </p:txBody>
      </p:sp>
      <p:sp>
        <p:nvSpPr>
          <p:cNvPr id="4" name="Tijdelijke aanduiding voor dianummer 3">
            <a:extLst>
              <a:ext uri="{FF2B5EF4-FFF2-40B4-BE49-F238E27FC236}">
                <a16:creationId xmlns:a16="http://schemas.microsoft.com/office/drawing/2014/main" id="{3336F9A7-6C4D-4039-6C29-443941821B66}"/>
              </a:ext>
            </a:extLst>
          </p:cNvPr>
          <p:cNvSpPr>
            <a:spLocks noGrp="1"/>
          </p:cNvSpPr>
          <p:nvPr>
            <p:ph type="sldNum" sz="quarter" idx="5"/>
          </p:nvPr>
        </p:nvSpPr>
        <p:spPr/>
        <p:txBody>
          <a:bodyPr/>
          <a:lstStyle/>
          <a:p>
            <a:fld id="{3E62A928-999D-49EF-BB72-3B3F699787FB}" type="slidenum">
              <a:rPr lang="nl-BE" smtClean="0"/>
              <a:t>83</a:t>
            </a:fld>
            <a:endParaRPr lang="nl-BE"/>
          </a:p>
        </p:txBody>
      </p:sp>
    </p:spTree>
    <p:extLst>
      <p:ext uri="{BB962C8B-B14F-4D97-AF65-F5344CB8AC3E}">
        <p14:creationId xmlns:p14="http://schemas.microsoft.com/office/powerpoint/2010/main" val="3260857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160626-6B0B-EA6B-2623-9BF2FAAEFC2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E7F1FF7A-F786-3DC4-8480-D14010F508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90F98019-0EA4-D4C1-E2D1-584CA74B3FB2}"/>
              </a:ext>
            </a:extLst>
          </p:cNvPr>
          <p:cNvSpPr>
            <a:spLocks noGrp="1"/>
          </p:cNvSpPr>
          <p:nvPr>
            <p:ph type="dt" sz="half" idx="10"/>
          </p:nvPr>
        </p:nvSpPr>
        <p:spPr/>
        <p:txBody>
          <a:bodyPr/>
          <a:lstStyle/>
          <a:p>
            <a:fld id="{39E0CCE0-4DFF-4F7D-A5EF-A281B7CCADB9}" type="datetimeFigureOut">
              <a:rPr lang="nl-BE" smtClean="0"/>
              <a:t>30/09/2026</a:t>
            </a:fld>
            <a:endParaRPr lang="nl-BE"/>
          </a:p>
        </p:txBody>
      </p:sp>
      <p:sp>
        <p:nvSpPr>
          <p:cNvPr id="5" name="Tijdelijke aanduiding voor voettekst 4">
            <a:extLst>
              <a:ext uri="{FF2B5EF4-FFF2-40B4-BE49-F238E27FC236}">
                <a16:creationId xmlns:a16="http://schemas.microsoft.com/office/drawing/2014/main" id="{595C059B-B114-D0B4-8F15-126E4459A58C}"/>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CEF6B4AC-3C96-4FBD-D919-B9F9309E1145}"/>
              </a:ext>
            </a:extLst>
          </p:cNvPr>
          <p:cNvSpPr>
            <a:spLocks noGrp="1"/>
          </p:cNvSpPr>
          <p:nvPr>
            <p:ph type="sldNum" sz="quarter" idx="12"/>
          </p:nvPr>
        </p:nvSpPr>
        <p:spPr/>
        <p:txBody>
          <a:bodyPr/>
          <a:lstStyle/>
          <a:p>
            <a:fld id="{41FA2322-AC73-4916-B273-55CA44B2689B}" type="slidenum">
              <a:rPr lang="nl-BE" smtClean="0"/>
              <a:t>‹nr.›</a:t>
            </a:fld>
            <a:endParaRPr lang="nl-BE"/>
          </a:p>
        </p:txBody>
      </p:sp>
    </p:spTree>
    <p:extLst>
      <p:ext uri="{BB962C8B-B14F-4D97-AF65-F5344CB8AC3E}">
        <p14:creationId xmlns:p14="http://schemas.microsoft.com/office/powerpoint/2010/main" val="208471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29AE65-CED1-62E3-F309-03E5610094D3}"/>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9FD0FBB-05B2-19FB-7669-28F99E80FEB3}"/>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576FE304-BD05-F8DB-1B50-1ABC1F0B28DC}"/>
              </a:ext>
            </a:extLst>
          </p:cNvPr>
          <p:cNvSpPr>
            <a:spLocks noGrp="1"/>
          </p:cNvSpPr>
          <p:nvPr>
            <p:ph type="dt" sz="half" idx="10"/>
          </p:nvPr>
        </p:nvSpPr>
        <p:spPr/>
        <p:txBody>
          <a:bodyPr/>
          <a:lstStyle/>
          <a:p>
            <a:fld id="{39E0CCE0-4DFF-4F7D-A5EF-A281B7CCADB9}" type="datetimeFigureOut">
              <a:rPr lang="nl-BE" smtClean="0"/>
              <a:t>30/09/2026</a:t>
            </a:fld>
            <a:endParaRPr lang="nl-BE"/>
          </a:p>
        </p:txBody>
      </p:sp>
      <p:sp>
        <p:nvSpPr>
          <p:cNvPr id="5" name="Tijdelijke aanduiding voor voettekst 4">
            <a:extLst>
              <a:ext uri="{FF2B5EF4-FFF2-40B4-BE49-F238E27FC236}">
                <a16:creationId xmlns:a16="http://schemas.microsoft.com/office/drawing/2014/main" id="{22DD08F6-FA72-E0E7-5D6F-CBCB70E1A451}"/>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606478B-5161-219C-2F4E-AB92877CD0B4}"/>
              </a:ext>
            </a:extLst>
          </p:cNvPr>
          <p:cNvSpPr>
            <a:spLocks noGrp="1"/>
          </p:cNvSpPr>
          <p:nvPr>
            <p:ph type="sldNum" sz="quarter" idx="12"/>
          </p:nvPr>
        </p:nvSpPr>
        <p:spPr/>
        <p:txBody>
          <a:bodyPr/>
          <a:lstStyle/>
          <a:p>
            <a:fld id="{41FA2322-AC73-4916-B273-55CA44B2689B}" type="slidenum">
              <a:rPr lang="nl-BE" smtClean="0"/>
              <a:t>‹nr.›</a:t>
            </a:fld>
            <a:endParaRPr lang="nl-BE"/>
          </a:p>
        </p:txBody>
      </p:sp>
    </p:spTree>
    <p:extLst>
      <p:ext uri="{BB962C8B-B14F-4D97-AF65-F5344CB8AC3E}">
        <p14:creationId xmlns:p14="http://schemas.microsoft.com/office/powerpoint/2010/main" val="3187267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B15C94-6304-017B-D4B8-9C10DCBD6821}"/>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EF1FF5D9-0F01-BD25-6E2D-40BDC1EB827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33A2DE79-00E5-B426-31BF-1A3C2CC02A9E}"/>
              </a:ext>
            </a:extLst>
          </p:cNvPr>
          <p:cNvSpPr>
            <a:spLocks noGrp="1"/>
          </p:cNvSpPr>
          <p:nvPr>
            <p:ph type="dt" sz="half" idx="10"/>
          </p:nvPr>
        </p:nvSpPr>
        <p:spPr/>
        <p:txBody>
          <a:bodyPr/>
          <a:lstStyle/>
          <a:p>
            <a:fld id="{39E0CCE0-4DFF-4F7D-A5EF-A281B7CCADB9}" type="datetimeFigureOut">
              <a:rPr lang="nl-BE" smtClean="0"/>
              <a:t>30/09/2026</a:t>
            </a:fld>
            <a:endParaRPr lang="nl-BE"/>
          </a:p>
        </p:txBody>
      </p:sp>
      <p:sp>
        <p:nvSpPr>
          <p:cNvPr id="5" name="Tijdelijke aanduiding voor voettekst 4">
            <a:extLst>
              <a:ext uri="{FF2B5EF4-FFF2-40B4-BE49-F238E27FC236}">
                <a16:creationId xmlns:a16="http://schemas.microsoft.com/office/drawing/2014/main" id="{1E12D87B-6D9E-18DD-5C52-9907058DA08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1641C249-8D61-8196-3FA0-F0E527B53FA9}"/>
              </a:ext>
            </a:extLst>
          </p:cNvPr>
          <p:cNvSpPr>
            <a:spLocks noGrp="1"/>
          </p:cNvSpPr>
          <p:nvPr>
            <p:ph type="sldNum" sz="quarter" idx="12"/>
          </p:nvPr>
        </p:nvSpPr>
        <p:spPr/>
        <p:txBody>
          <a:bodyPr/>
          <a:lstStyle/>
          <a:p>
            <a:fld id="{41FA2322-AC73-4916-B273-55CA44B2689B}" type="slidenum">
              <a:rPr lang="nl-BE" smtClean="0"/>
              <a:t>‹nr.›</a:t>
            </a:fld>
            <a:endParaRPr lang="nl-BE"/>
          </a:p>
        </p:txBody>
      </p:sp>
    </p:spTree>
    <p:extLst>
      <p:ext uri="{BB962C8B-B14F-4D97-AF65-F5344CB8AC3E}">
        <p14:creationId xmlns:p14="http://schemas.microsoft.com/office/powerpoint/2010/main" val="2128691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948730-3EAF-0FA2-BA3D-73922F505BD4}"/>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BE6A6BEE-913C-EBD8-C5AB-DAF89148EA52}"/>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73BAAB93-5CCD-6DB3-A8FB-0C972DDB123F}"/>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7D4F8AC8-D057-127C-1D1D-F187773DE800}"/>
              </a:ext>
            </a:extLst>
          </p:cNvPr>
          <p:cNvSpPr>
            <a:spLocks noGrp="1"/>
          </p:cNvSpPr>
          <p:nvPr>
            <p:ph type="dt" sz="half" idx="10"/>
          </p:nvPr>
        </p:nvSpPr>
        <p:spPr/>
        <p:txBody>
          <a:bodyPr/>
          <a:lstStyle/>
          <a:p>
            <a:fld id="{39E0CCE0-4DFF-4F7D-A5EF-A281B7CCADB9}" type="datetimeFigureOut">
              <a:rPr lang="nl-BE" smtClean="0"/>
              <a:t>30/09/2026</a:t>
            </a:fld>
            <a:endParaRPr lang="nl-BE"/>
          </a:p>
        </p:txBody>
      </p:sp>
      <p:sp>
        <p:nvSpPr>
          <p:cNvPr id="6" name="Tijdelijke aanduiding voor voettekst 5">
            <a:extLst>
              <a:ext uri="{FF2B5EF4-FFF2-40B4-BE49-F238E27FC236}">
                <a16:creationId xmlns:a16="http://schemas.microsoft.com/office/drawing/2014/main" id="{EB90D6EB-2039-8C65-D28F-31F214BBD85E}"/>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3CAF75FF-0022-2721-B118-4B23CF88AFDD}"/>
              </a:ext>
            </a:extLst>
          </p:cNvPr>
          <p:cNvSpPr>
            <a:spLocks noGrp="1"/>
          </p:cNvSpPr>
          <p:nvPr>
            <p:ph type="sldNum" sz="quarter" idx="12"/>
          </p:nvPr>
        </p:nvSpPr>
        <p:spPr/>
        <p:txBody>
          <a:bodyPr/>
          <a:lstStyle/>
          <a:p>
            <a:fld id="{41FA2322-AC73-4916-B273-55CA44B2689B}" type="slidenum">
              <a:rPr lang="nl-BE" smtClean="0"/>
              <a:t>‹nr.›</a:t>
            </a:fld>
            <a:endParaRPr lang="nl-BE"/>
          </a:p>
        </p:txBody>
      </p:sp>
    </p:spTree>
    <p:extLst>
      <p:ext uri="{BB962C8B-B14F-4D97-AF65-F5344CB8AC3E}">
        <p14:creationId xmlns:p14="http://schemas.microsoft.com/office/powerpoint/2010/main" val="315910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294A91-A7D5-685B-232C-E5270796F66C}"/>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5BC09F78-27C7-24FD-3DF4-589CB8B215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E1033BD8-203A-9A2F-4179-7FF4D8C2BA3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0393953B-6A92-59F5-3105-EB852116D9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9AD2EFF5-96EB-F008-B308-FA215F4048B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98A81A58-745B-5F40-0838-976F5F559D38}"/>
              </a:ext>
            </a:extLst>
          </p:cNvPr>
          <p:cNvSpPr>
            <a:spLocks noGrp="1"/>
          </p:cNvSpPr>
          <p:nvPr>
            <p:ph type="dt" sz="half" idx="10"/>
          </p:nvPr>
        </p:nvSpPr>
        <p:spPr/>
        <p:txBody>
          <a:bodyPr/>
          <a:lstStyle/>
          <a:p>
            <a:fld id="{39E0CCE0-4DFF-4F7D-A5EF-A281B7CCADB9}" type="datetimeFigureOut">
              <a:rPr lang="nl-BE" smtClean="0"/>
              <a:t>30/09/2026</a:t>
            </a:fld>
            <a:endParaRPr lang="nl-BE"/>
          </a:p>
        </p:txBody>
      </p:sp>
      <p:sp>
        <p:nvSpPr>
          <p:cNvPr id="8" name="Tijdelijke aanduiding voor voettekst 7">
            <a:extLst>
              <a:ext uri="{FF2B5EF4-FFF2-40B4-BE49-F238E27FC236}">
                <a16:creationId xmlns:a16="http://schemas.microsoft.com/office/drawing/2014/main" id="{A6F58748-E2FA-F635-AF31-FBF3F6C10A1A}"/>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5D4E8367-F5AA-FA48-5988-2B724333C762}"/>
              </a:ext>
            </a:extLst>
          </p:cNvPr>
          <p:cNvSpPr>
            <a:spLocks noGrp="1"/>
          </p:cNvSpPr>
          <p:nvPr>
            <p:ph type="sldNum" sz="quarter" idx="12"/>
          </p:nvPr>
        </p:nvSpPr>
        <p:spPr/>
        <p:txBody>
          <a:bodyPr/>
          <a:lstStyle/>
          <a:p>
            <a:fld id="{41FA2322-AC73-4916-B273-55CA44B2689B}" type="slidenum">
              <a:rPr lang="nl-BE" smtClean="0"/>
              <a:t>‹nr.›</a:t>
            </a:fld>
            <a:endParaRPr lang="nl-BE"/>
          </a:p>
        </p:txBody>
      </p:sp>
    </p:spTree>
    <p:extLst>
      <p:ext uri="{BB962C8B-B14F-4D97-AF65-F5344CB8AC3E}">
        <p14:creationId xmlns:p14="http://schemas.microsoft.com/office/powerpoint/2010/main" val="1265978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0869A1-AE34-6038-5751-CCFB258F41E5}"/>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20855BA2-5ADB-53A2-85A6-26CACA4F28FD}"/>
              </a:ext>
            </a:extLst>
          </p:cNvPr>
          <p:cNvSpPr>
            <a:spLocks noGrp="1"/>
          </p:cNvSpPr>
          <p:nvPr>
            <p:ph type="dt" sz="half" idx="10"/>
          </p:nvPr>
        </p:nvSpPr>
        <p:spPr/>
        <p:txBody>
          <a:bodyPr/>
          <a:lstStyle/>
          <a:p>
            <a:fld id="{39E0CCE0-4DFF-4F7D-A5EF-A281B7CCADB9}" type="datetimeFigureOut">
              <a:rPr lang="nl-BE" smtClean="0"/>
              <a:t>30/09/2026</a:t>
            </a:fld>
            <a:endParaRPr lang="nl-BE"/>
          </a:p>
        </p:txBody>
      </p:sp>
      <p:sp>
        <p:nvSpPr>
          <p:cNvPr id="4" name="Tijdelijke aanduiding voor voettekst 3">
            <a:extLst>
              <a:ext uri="{FF2B5EF4-FFF2-40B4-BE49-F238E27FC236}">
                <a16:creationId xmlns:a16="http://schemas.microsoft.com/office/drawing/2014/main" id="{73E55BA0-C77A-BF03-79B6-1B2EDEE57653}"/>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F812FA7C-377F-FA28-81BB-BFA80D11DECA}"/>
              </a:ext>
            </a:extLst>
          </p:cNvPr>
          <p:cNvSpPr>
            <a:spLocks noGrp="1"/>
          </p:cNvSpPr>
          <p:nvPr>
            <p:ph type="sldNum" sz="quarter" idx="12"/>
          </p:nvPr>
        </p:nvSpPr>
        <p:spPr/>
        <p:txBody>
          <a:bodyPr/>
          <a:lstStyle/>
          <a:p>
            <a:fld id="{41FA2322-AC73-4916-B273-55CA44B2689B}" type="slidenum">
              <a:rPr lang="nl-BE" smtClean="0"/>
              <a:t>‹nr.›</a:t>
            </a:fld>
            <a:endParaRPr lang="nl-BE"/>
          </a:p>
        </p:txBody>
      </p:sp>
    </p:spTree>
    <p:extLst>
      <p:ext uri="{BB962C8B-B14F-4D97-AF65-F5344CB8AC3E}">
        <p14:creationId xmlns:p14="http://schemas.microsoft.com/office/powerpoint/2010/main" val="4129425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561D79F-5F66-D9DB-CA51-049490D329F6}"/>
              </a:ext>
            </a:extLst>
          </p:cNvPr>
          <p:cNvSpPr>
            <a:spLocks noGrp="1"/>
          </p:cNvSpPr>
          <p:nvPr>
            <p:ph type="dt" sz="half" idx="10"/>
          </p:nvPr>
        </p:nvSpPr>
        <p:spPr/>
        <p:txBody>
          <a:bodyPr/>
          <a:lstStyle/>
          <a:p>
            <a:fld id="{39E0CCE0-4DFF-4F7D-A5EF-A281B7CCADB9}" type="datetimeFigureOut">
              <a:rPr lang="nl-BE" smtClean="0"/>
              <a:t>30/09/2026</a:t>
            </a:fld>
            <a:endParaRPr lang="nl-BE"/>
          </a:p>
        </p:txBody>
      </p:sp>
      <p:sp>
        <p:nvSpPr>
          <p:cNvPr id="3" name="Tijdelijke aanduiding voor voettekst 2">
            <a:extLst>
              <a:ext uri="{FF2B5EF4-FFF2-40B4-BE49-F238E27FC236}">
                <a16:creationId xmlns:a16="http://schemas.microsoft.com/office/drawing/2014/main" id="{F2840E82-535B-E27E-91E5-3FAC32A837C8}"/>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9E06FB35-A86B-C91B-F09D-17E3B7D018BC}"/>
              </a:ext>
            </a:extLst>
          </p:cNvPr>
          <p:cNvSpPr>
            <a:spLocks noGrp="1"/>
          </p:cNvSpPr>
          <p:nvPr>
            <p:ph type="sldNum" sz="quarter" idx="12"/>
          </p:nvPr>
        </p:nvSpPr>
        <p:spPr/>
        <p:txBody>
          <a:bodyPr/>
          <a:lstStyle/>
          <a:p>
            <a:fld id="{41FA2322-AC73-4916-B273-55CA44B2689B}" type="slidenum">
              <a:rPr lang="nl-BE" smtClean="0"/>
              <a:t>‹nr.›</a:t>
            </a:fld>
            <a:endParaRPr lang="nl-BE"/>
          </a:p>
        </p:txBody>
      </p:sp>
    </p:spTree>
    <p:extLst>
      <p:ext uri="{BB962C8B-B14F-4D97-AF65-F5344CB8AC3E}">
        <p14:creationId xmlns:p14="http://schemas.microsoft.com/office/powerpoint/2010/main" val="1752930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D1D786-16A6-98AD-2DBF-84E04CE16F3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47FFBCA2-793A-5D60-CDBB-F33AE8EBA4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49B480E3-E161-202E-3F4A-20C86E2ED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64B7F2E-6D3A-FD41-3E51-85F6B42851F7}"/>
              </a:ext>
            </a:extLst>
          </p:cNvPr>
          <p:cNvSpPr>
            <a:spLocks noGrp="1"/>
          </p:cNvSpPr>
          <p:nvPr>
            <p:ph type="dt" sz="half" idx="10"/>
          </p:nvPr>
        </p:nvSpPr>
        <p:spPr/>
        <p:txBody>
          <a:bodyPr/>
          <a:lstStyle/>
          <a:p>
            <a:fld id="{39E0CCE0-4DFF-4F7D-A5EF-A281B7CCADB9}" type="datetimeFigureOut">
              <a:rPr lang="nl-BE" smtClean="0"/>
              <a:t>30/09/2026</a:t>
            </a:fld>
            <a:endParaRPr lang="nl-BE"/>
          </a:p>
        </p:txBody>
      </p:sp>
      <p:sp>
        <p:nvSpPr>
          <p:cNvPr id="6" name="Tijdelijke aanduiding voor voettekst 5">
            <a:extLst>
              <a:ext uri="{FF2B5EF4-FFF2-40B4-BE49-F238E27FC236}">
                <a16:creationId xmlns:a16="http://schemas.microsoft.com/office/drawing/2014/main" id="{2F140C09-4C03-8FB9-AAFF-EFFA46277729}"/>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BF92C833-AEE6-D988-F833-82590FAD19C4}"/>
              </a:ext>
            </a:extLst>
          </p:cNvPr>
          <p:cNvSpPr>
            <a:spLocks noGrp="1"/>
          </p:cNvSpPr>
          <p:nvPr>
            <p:ph type="sldNum" sz="quarter" idx="12"/>
          </p:nvPr>
        </p:nvSpPr>
        <p:spPr/>
        <p:txBody>
          <a:bodyPr/>
          <a:lstStyle/>
          <a:p>
            <a:fld id="{41FA2322-AC73-4916-B273-55CA44B2689B}" type="slidenum">
              <a:rPr lang="nl-BE" smtClean="0"/>
              <a:t>‹nr.›</a:t>
            </a:fld>
            <a:endParaRPr lang="nl-BE"/>
          </a:p>
        </p:txBody>
      </p:sp>
    </p:spTree>
    <p:extLst>
      <p:ext uri="{BB962C8B-B14F-4D97-AF65-F5344CB8AC3E}">
        <p14:creationId xmlns:p14="http://schemas.microsoft.com/office/powerpoint/2010/main" val="3263205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8A5436-79B4-0F7F-CAE4-42A378A4E05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7BC18758-FE1D-BC02-E74C-D07B06E28C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DAEF2BC3-F2D4-7413-4A0A-E185E746D3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7646EA7-C2C5-2BD7-FFF1-5B48193FD99A}"/>
              </a:ext>
            </a:extLst>
          </p:cNvPr>
          <p:cNvSpPr>
            <a:spLocks noGrp="1"/>
          </p:cNvSpPr>
          <p:nvPr>
            <p:ph type="dt" sz="half" idx="10"/>
          </p:nvPr>
        </p:nvSpPr>
        <p:spPr/>
        <p:txBody>
          <a:bodyPr/>
          <a:lstStyle/>
          <a:p>
            <a:fld id="{39E0CCE0-4DFF-4F7D-A5EF-A281B7CCADB9}" type="datetimeFigureOut">
              <a:rPr lang="nl-BE" smtClean="0"/>
              <a:t>30/09/2026</a:t>
            </a:fld>
            <a:endParaRPr lang="nl-BE"/>
          </a:p>
        </p:txBody>
      </p:sp>
      <p:sp>
        <p:nvSpPr>
          <p:cNvPr id="6" name="Tijdelijke aanduiding voor voettekst 5">
            <a:extLst>
              <a:ext uri="{FF2B5EF4-FFF2-40B4-BE49-F238E27FC236}">
                <a16:creationId xmlns:a16="http://schemas.microsoft.com/office/drawing/2014/main" id="{BB3FEAE4-FE92-B540-13FE-74F761B7941A}"/>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C3ECC713-716C-4205-1CEF-3055380C2B67}"/>
              </a:ext>
            </a:extLst>
          </p:cNvPr>
          <p:cNvSpPr>
            <a:spLocks noGrp="1"/>
          </p:cNvSpPr>
          <p:nvPr>
            <p:ph type="sldNum" sz="quarter" idx="12"/>
          </p:nvPr>
        </p:nvSpPr>
        <p:spPr/>
        <p:txBody>
          <a:bodyPr/>
          <a:lstStyle/>
          <a:p>
            <a:fld id="{41FA2322-AC73-4916-B273-55CA44B2689B}" type="slidenum">
              <a:rPr lang="nl-BE" smtClean="0"/>
              <a:t>‹nr.›</a:t>
            </a:fld>
            <a:endParaRPr lang="nl-BE"/>
          </a:p>
        </p:txBody>
      </p:sp>
    </p:spTree>
    <p:extLst>
      <p:ext uri="{BB962C8B-B14F-4D97-AF65-F5344CB8AC3E}">
        <p14:creationId xmlns:p14="http://schemas.microsoft.com/office/powerpoint/2010/main" val="2671089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2FE995-4255-C64C-B3A8-59A3F38EB8C7}"/>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5AEE2B8F-26AC-1E7F-FB91-42306FD16DC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8E74DAB3-EABE-E9EE-C7B6-A52EB7BAE176}"/>
              </a:ext>
            </a:extLst>
          </p:cNvPr>
          <p:cNvSpPr>
            <a:spLocks noGrp="1"/>
          </p:cNvSpPr>
          <p:nvPr>
            <p:ph type="dt" sz="half" idx="10"/>
          </p:nvPr>
        </p:nvSpPr>
        <p:spPr/>
        <p:txBody>
          <a:bodyPr/>
          <a:lstStyle/>
          <a:p>
            <a:fld id="{39E0CCE0-4DFF-4F7D-A5EF-A281B7CCADB9}" type="datetimeFigureOut">
              <a:rPr lang="nl-BE" smtClean="0"/>
              <a:t>30/09/2026</a:t>
            </a:fld>
            <a:endParaRPr lang="nl-BE"/>
          </a:p>
        </p:txBody>
      </p:sp>
      <p:sp>
        <p:nvSpPr>
          <p:cNvPr id="5" name="Tijdelijke aanduiding voor voettekst 4">
            <a:extLst>
              <a:ext uri="{FF2B5EF4-FFF2-40B4-BE49-F238E27FC236}">
                <a16:creationId xmlns:a16="http://schemas.microsoft.com/office/drawing/2014/main" id="{B6B691DB-33D3-71C5-7145-993BA911D9E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D35877C0-1DAC-03CF-0254-56218BDC0153}"/>
              </a:ext>
            </a:extLst>
          </p:cNvPr>
          <p:cNvSpPr>
            <a:spLocks noGrp="1"/>
          </p:cNvSpPr>
          <p:nvPr>
            <p:ph type="sldNum" sz="quarter" idx="12"/>
          </p:nvPr>
        </p:nvSpPr>
        <p:spPr/>
        <p:txBody>
          <a:bodyPr/>
          <a:lstStyle/>
          <a:p>
            <a:fld id="{41FA2322-AC73-4916-B273-55CA44B2689B}" type="slidenum">
              <a:rPr lang="nl-BE" smtClean="0"/>
              <a:t>‹nr.›</a:t>
            </a:fld>
            <a:endParaRPr lang="nl-BE"/>
          </a:p>
        </p:txBody>
      </p:sp>
    </p:spTree>
    <p:extLst>
      <p:ext uri="{BB962C8B-B14F-4D97-AF65-F5344CB8AC3E}">
        <p14:creationId xmlns:p14="http://schemas.microsoft.com/office/powerpoint/2010/main" val="2331916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63372DE-DE15-04EB-A75E-FDD541141076}"/>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3517E633-C012-88E8-7FEF-9670DEDD42C8}"/>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09A8A5E-AA2C-1365-2A16-80F466DFAF83}"/>
              </a:ext>
            </a:extLst>
          </p:cNvPr>
          <p:cNvSpPr>
            <a:spLocks noGrp="1"/>
          </p:cNvSpPr>
          <p:nvPr>
            <p:ph type="dt" sz="half" idx="10"/>
          </p:nvPr>
        </p:nvSpPr>
        <p:spPr/>
        <p:txBody>
          <a:bodyPr/>
          <a:lstStyle/>
          <a:p>
            <a:fld id="{39E0CCE0-4DFF-4F7D-A5EF-A281B7CCADB9}" type="datetimeFigureOut">
              <a:rPr lang="nl-BE" smtClean="0"/>
              <a:t>30/09/2026</a:t>
            </a:fld>
            <a:endParaRPr lang="nl-BE"/>
          </a:p>
        </p:txBody>
      </p:sp>
      <p:sp>
        <p:nvSpPr>
          <p:cNvPr id="5" name="Tijdelijke aanduiding voor voettekst 4">
            <a:extLst>
              <a:ext uri="{FF2B5EF4-FFF2-40B4-BE49-F238E27FC236}">
                <a16:creationId xmlns:a16="http://schemas.microsoft.com/office/drawing/2014/main" id="{5ECD8CA6-4CCF-4AD5-00B4-D948C8D8E98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BF7D730-7158-4D18-2F52-EA4EB07CD648}"/>
              </a:ext>
            </a:extLst>
          </p:cNvPr>
          <p:cNvSpPr>
            <a:spLocks noGrp="1"/>
          </p:cNvSpPr>
          <p:nvPr>
            <p:ph type="sldNum" sz="quarter" idx="12"/>
          </p:nvPr>
        </p:nvSpPr>
        <p:spPr/>
        <p:txBody>
          <a:bodyPr/>
          <a:lstStyle/>
          <a:p>
            <a:fld id="{41FA2322-AC73-4916-B273-55CA44B2689B}" type="slidenum">
              <a:rPr lang="nl-BE" smtClean="0"/>
              <a:t>‹nr.›</a:t>
            </a:fld>
            <a:endParaRPr lang="nl-BE"/>
          </a:p>
        </p:txBody>
      </p:sp>
    </p:spTree>
    <p:extLst>
      <p:ext uri="{BB962C8B-B14F-4D97-AF65-F5344CB8AC3E}">
        <p14:creationId xmlns:p14="http://schemas.microsoft.com/office/powerpoint/2010/main" val="1429596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444D313-3762-CBE2-3795-23762A128C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145BAA4-0DEB-A798-11F3-A747B313F1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F2150715-EFCD-E7D3-1036-B372BC73FF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E0CCE0-4DFF-4F7D-A5EF-A281B7CCADB9}" type="datetimeFigureOut">
              <a:rPr lang="nl-BE" smtClean="0"/>
              <a:t>30/09/2026</a:t>
            </a:fld>
            <a:endParaRPr lang="nl-BE"/>
          </a:p>
        </p:txBody>
      </p:sp>
      <p:sp>
        <p:nvSpPr>
          <p:cNvPr id="5" name="Tijdelijke aanduiding voor voettekst 4">
            <a:extLst>
              <a:ext uri="{FF2B5EF4-FFF2-40B4-BE49-F238E27FC236}">
                <a16:creationId xmlns:a16="http://schemas.microsoft.com/office/drawing/2014/main" id="{C1A6AD73-000C-BA89-94DE-CF2F3ACEA0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87F2D3A4-2CFB-2A87-017F-620E9416DE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1FA2322-AC73-4916-B273-55CA44B2689B}" type="slidenum">
              <a:rPr lang="nl-BE" smtClean="0"/>
              <a:t>‹nr.›</a:t>
            </a:fld>
            <a:endParaRPr lang="nl-BE"/>
          </a:p>
        </p:txBody>
      </p:sp>
    </p:spTree>
    <p:extLst>
      <p:ext uri="{BB962C8B-B14F-4D97-AF65-F5344CB8AC3E}">
        <p14:creationId xmlns:p14="http://schemas.microsoft.com/office/powerpoint/2010/main" val="1230696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docs.google.com/document/d/1-wNbgPyLlefR63LHaQFLH0BgtIl2N_9LhaAMQ4Us6qg/edit?usp=sharin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s://docs.google.com/document/d/1-wNbgPyLlefR63LHaQFLH0BgtIl2N_9LhaAMQ4Us6qg/edit?usp=sharing" TargetMode="External"/><Relationship Id="rId2" Type="http://schemas.openxmlformats.org/officeDocument/2006/relationships/hyperlink" Target="https://docs.google.com/document/d/1wKM9iOn8DJVzLZEvpHWSHOP5NiVG0_FjmYMR_MUPK0s/edit?usp=sharing" TargetMode="External"/><Relationship Id="rId1" Type="http://schemas.openxmlformats.org/officeDocument/2006/relationships/slideLayout" Target="../slideLayouts/slideLayout2.xml"/><Relationship Id="rId5" Type="http://schemas.openxmlformats.org/officeDocument/2006/relationships/hyperlink" Target="https://chatgpt.com/plugins/plugins_6ab785de6f108191a3a8a13dfa0f2113?directoryTab=personal" TargetMode="External"/><Relationship Id="rId4" Type="http://schemas.openxmlformats.org/officeDocument/2006/relationships/hyperlink" Target="https://chatgpt.com/g/g-67617800c6b08191929800a203d41b85-copywriting-volgens-je-ondernemersprofie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6C3465-53EC-4769-F0A4-7D78DAE6F499}"/>
              </a:ext>
            </a:extLst>
          </p:cNvPr>
          <p:cNvSpPr>
            <a:spLocks noGrp="1"/>
          </p:cNvSpPr>
          <p:nvPr>
            <p:ph type="ctrTitle"/>
          </p:nvPr>
        </p:nvSpPr>
        <p:spPr/>
        <p:txBody>
          <a:bodyPr/>
          <a:lstStyle/>
          <a:p>
            <a:r>
              <a:rPr lang="nl-BE" dirty="0"/>
              <a:t>Posten en adverteren volgens de DRIVE-aanpak</a:t>
            </a:r>
          </a:p>
        </p:txBody>
      </p:sp>
      <p:sp>
        <p:nvSpPr>
          <p:cNvPr id="3" name="Ondertitel 2">
            <a:extLst>
              <a:ext uri="{FF2B5EF4-FFF2-40B4-BE49-F238E27FC236}">
                <a16:creationId xmlns:a16="http://schemas.microsoft.com/office/drawing/2014/main" id="{45641C10-66EF-69CE-12DD-688A311128E2}"/>
              </a:ext>
            </a:extLst>
          </p:cNvPr>
          <p:cNvSpPr>
            <a:spLocks noGrp="1"/>
          </p:cNvSpPr>
          <p:nvPr>
            <p:ph type="subTitle" idx="1"/>
          </p:nvPr>
        </p:nvSpPr>
        <p:spPr>
          <a:xfrm>
            <a:off x="1524000" y="4622242"/>
            <a:ext cx="9144000" cy="635558"/>
          </a:xfrm>
        </p:spPr>
        <p:txBody>
          <a:bodyPr/>
          <a:lstStyle/>
          <a:p>
            <a:r>
              <a:rPr lang="nl-BE" dirty="0"/>
              <a:t>Katleen Van Landschoot – www.decopywriter.be</a:t>
            </a:r>
          </a:p>
        </p:txBody>
      </p:sp>
    </p:spTree>
    <p:extLst>
      <p:ext uri="{BB962C8B-B14F-4D97-AF65-F5344CB8AC3E}">
        <p14:creationId xmlns:p14="http://schemas.microsoft.com/office/powerpoint/2010/main" val="2935344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890080-54E6-06D2-68DC-B741600A850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E7AA7E8-8006-4E1F-A566-FCF37EE6F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F25C5422-270D-5407-21C4-8486366CDB46}"/>
              </a:ext>
            </a:extLst>
          </p:cNvPr>
          <p:cNvSpPr>
            <a:spLocks noGrp="1"/>
          </p:cNvSpPr>
          <p:nvPr>
            <p:ph type="title"/>
          </p:nvPr>
        </p:nvSpPr>
        <p:spPr>
          <a:xfrm>
            <a:off x="242910" y="1598246"/>
            <a:ext cx="4626709" cy="5122985"/>
          </a:xfrm>
        </p:spPr>
        <p:txBody>
          <a:bodyPr vert="horz" lIns="91440" tIns="45720" rIns="91440" bIns="45720" rtlCol="0" anchor="t">
            <a:normAutofit/>
          </a:bodyPr>
          <a:lstStyle/>
          <a:p>
            <a:pPr algn="r"/>
            <a:r>
              <a:rPr lang="en-US" sz="6800" kern="1200">
                <a:solidFill>
                  <a:srgbClr val="FFFFFF"/>
                </a:solidFill>
                <a:latin typeface="+mj-lt"/>
                <a:ea typeface="+mj-ea"/>
                <a:cs typeface="+mj-cs"/>
              </a:rPr>
              <a:t>Mag ik je aan iemand voorstellen?</a:t>
            </a:r>
          </a:p>
        </p:txBody>
      </p:sp>
      <p:cxnSp>
        <p:nvCxnSpPr>
          <p:cNvPr id="19" name="Straight Connector 18">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9843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7AFE326-DA16-5F2D-B639-4E2D6EB7C14D}"/>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500" kern="1200">
                <a:solidFill>
                  <a:srgbClr val="FFFFFF"/>
                </a:solidFill>
                <a:latin typeface="+mj-lt"/>
                <a:ea typeface="+mj-ea"/>
                <a:cs typeface="+mj-cs"/>
              </a:rPr>
              <a:t>cephalopachus bancanus</a:t>
            </a:r>
            <a:br>
              <a:rPr lang="en-US" sz="2500" kern="1200">
                <a:solidFill>
                  <a:srgbClr val="FFFFFF"/>
                </a:solidFill>
                <a:latin typeface="+mj-lt"/>
                <a:ea typeface="+mj-ea"/>
                <a:cs typeface="+mj-cs"/>
              </a:rPr>
            </a:br>
            <a:r>
              <a:rPr lang="en-US" sz="2500" kern="1200">
                <a:solidFill>
                  <a:srgbClr val="FFFFFF"/>
                </a:solidFill>
                <a:latin typeface="+mj-lt"/>
                <a:ea typeface="+mj-ea"/>
                <a:cs typeface="+mj-cs"/>
              </a:rPr>
              <a:t>(“het soendaspookdier”)</a:t>
            </a:r>
          </a:p>
        </p:txBody>
      </p:sp>
      <p:pic>
        <p:nvPicPr>
          <p:cNvPr id="5" name="Tijdelijke aanduiding voor inhoud 4" descr="Afbeelding met tekst, boek&#10;&#10;Automatisch gegenereerde beschrijving">
            <a:extLst>
              <a:ext uri="{FF2B5EF4-FFF2-40B4-BE49-F238E27FC236}">
                <a16:creationId xmlns:a16="http://schemas.microsoft.com/office/drawing/2014/main" id="{C15B4769-D81B-269C-9938-2600E2E0A7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5383296" y="1339558"/>
            <a:ext cx="5568739" cy="4176554"/>
          </a:xfrm>
          <a:prstGeom prst="rect">
            <a:avLst/>
          </a:prstGeom>
        </p:spPr>
      </p:pic>
    </p:spTree>
    <p:extLst>
      <p:ext uri="{BB962C8B-B14F-4D97-AF65-F5344CB8AC3E}">
        <p14:creationId xmlns:p14="http://schemas.microsoft.com/office/powerpoint/2010/main" val="3998444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03A66-00A7-61A0-5E36-DECFA6CEFAE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657A209-B378-4005-E3AB-DA2DB94FB3DE}"/>
              </a:ext>
            </a:extLst>
          </p:cNvPr>
          <p:cNvSpPr>
            <a:spLocks noGrp="1"/>
          </p:cNvSpPr>
          <p:nvPr>
            <p:ph type="title"/>
          </p:nvPr>
        </p:nvSpPr>
        <p:spPr/>
        <p:txBody>
          <a:bodyPr/>
          <a:lstStyle/>
          <a:p>
            <a:r>
              <a:rPr lang="nl-NL" dirty="0"/>
              <a:t>Waarom DRIVE-aanpak?</a:t>
            </a:r>
            <a:endParaRPr lang="nl-BE" dirty="0"/>
          </a:p>
        </p:txBody>
      </p:sp>
      <p:sp>
        <p:nvSpPr>
          <p:cNvPr id="3" name="Tijdelijke aanduiding voor inhoud 2">
            <a:extLst>
              <a:ext uri="{FF2B5EF4-FFF2-40B4-BE49-F238E27FC236}">
                <a16:creationId xmlns:a16="http://schemas.microsoft.com/office/drawing/2014/main" id="{FC0F7B9C-1F0B-943D-1C76-5A010C514AB2}"/>
              </a:ext>
            </a:extLst>
          </p:cNvPr>
          <p:cNvSpPr>
            <a:spLocks noGrp="1"/>
          </p:cNvSpPr>
          <p:nvPr>
            <p:ph idx="1"/>
          </p:nvPr>
        </p:nvSpPr>
        <p:spPr/>
        <p:txBody>
          <a:bodyPr>
            <a:normAutofit/>
          </a:bodyPr>
          <a:lstStyle/>
          <a:p>
            <a:pPr marL="0" indent="0">
              <a:buNone/>
            </a:pPr>
            <a:r>
              <a:rPr lang="nl-NL" b="0" i="0" u="none" strike="noStrike" dirty="0">
                <a:solidFill>
                  <a:srgbClr val="000000"/>
                </a:solidFill>
                <a:effectLst/>
                <a:latin typeface="Arial" panose="020B0604020202020204" pitchFamily="34" charset="0"/>
              </a:rPr>
              <a:t>Er zijn vijf soorten klanten. Jij spreekt er nu een aan. </a:t>
            </a:r>
            <a:br>
              <a:rPr lang="nl-NL" b="0" i="0" u="none" strike="noStrike" dirty="0">
                <a:solidFill>
                  <a:srgbClr val="000000"/>
                </a:solidFill>
                <a:effectLst/>
                <a:latin typeface="Arial" panose="020B0604020202020204" pitchFamily="34" charset="0"/>
              </a:rPr>
            </a:br>
            <a:br>
              <a:rPr lang="nl-NL" b="0" i="0" u="none" strike="noStrike" dirty="0">
                <a:solidFill>
                  <a:srgbClr val="000000"/>
                </a:solidFill>
                <a:effectLst/>
                <a:latin typeface="Arial" panose="020B0604020202020204" pitchFamily="34" charset="0"/>
              </a:rPr>
            </a:br>
            <a:r>
              <a:rPr lang="nl-NL" b="0" i="0" u="none" strike="noStrike" dirty="0">
                <a:solidFill>
                  <a:srgbClr val="000000"/>
                </a:solidFill>
                <a:effectLst/>
                <a:latin typeface="Arial" panose="020B0604020202020204" pitchFamily="34" charset="0"/>
              </a:rPr>
              <a:t>Na vandaag spreek je ze alle vijf aan.</a:t>
            </a:r>
            <a:endParaRPr lang="nl-BE" dirty="0"/>
          </a:p>
        </p:txBody>
      </p:sp>
    </p:spTree>
    <p:extLst>
      <p:ext uri="{BB962C8B-B14F-4D97-AF65-F5344CB8AC3E}">
        <p14:creationId xmlns:p14="http://schemas.microsoft.com/office/powerpoint/2010/main" val="3726998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C9952-C571-7E62-C8B5-08E364C0929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F19FAC5-B6AC-0561-5D1E-B3DC2CA2AFB6}"/>
              </a:ext>
            </a:extLst>
          </p:cNvPr>
          <p:cNvSpPr>
            <a:spLocks noGrp="1"/>
          </p:cNvSpPr>
          <p:nvPr>
            <p:ph type="title"/>
          </p:nvPr>
        </p:nvSpPr>
        <p:spPr/>
        <p:txBody>
          <a:bodyPr/>
          <a:lstStyle/>
          <a:p>
            <a:r>
              <a:rPr lang="nl-NL" dirty="0"/>
              <a:t>Waar gaan we het vandaag over hebben?</a:t>
            </a:r>
            <a:endParaRPr lang="nl-BE" dirty="0"/>
          </a:p>
        </p:txBody>
      </p:sp>
      <p:sp>
        <p:nvSpPr>
          <p:cNvPr id="3" name="Tijdelijke aanduiding voor inhoud 2">
            <a:extLst>
              <a:ext uri="{FF2B5EF4-FFF2-40B4-BE49-F238E27FC236}">
                <a16:creationId xmlns:a16="http://schemas.microsoft.com/office/drawing/2014/main" id="{87E1B716-1BC8-75F2-82EC-557914A95FFD}"/>
              </a:ext>
            </a:extLst>
          </p:cNvPr>
          <p:cNvSpPr>
            <a:spLocks noGrp="1"/>
          </p:cNvSpPr>
          <p:nvPr>
            <p:ph idx="1"/>
          </p:nvPr>
        </p:nvSpPr>
        <p:spPr/>
        <p:txBody>
          <a:bodyPr/>
          <a:lstStyle/>
          <a:p>
            <a:r>
              <a:rPr lang="nl-NL" sz="1800" dirty="0">
                <a:effectLst/>
                <a:latin typeface="Aptos" panose="020B0004020202020204" pitchFamily="34" charset="0"/>
                <a:ea typeface="Aptos" panose="020B0004020202020204" pitchFamily="34" charset="0"/>
                <a:cs typeface="Times New Roman" panose="02020603050405020304" pitchFamily="18" charset="0"/>
              </a:rPr>
              <a:t>De 5 soorten persoonlijkheden (D.R.I.V.E.) en hoe ze snel te herkennen</a:t>
            </a:r>
          </a:p>
          <a:p>
            <a:r>
              <a:rPr lang="nl-NL" sz="1800" dirty="0">
                <a:latin typeface="Aptos" panose="020B0004020202020204" pitchFamily="34" charset="0"/>
                <a:ea typeface="Aptos" panose="020B0004020202020204" pitchFamily="34" charset="0"/>
                <a:cs typeface="Times New Roman" panose="02020603050405020304" pitchFamily="18" charset="0"/>
              </a:rPr>
              <a:t>M</a:t>
            </a:r>
            <a:r>
              <a:rPr lang="nl-NL" sz="1800" dirty="0">
                <a:effectLst/>
                <a:latin typeface="Aptos" panose="020B0004020202020204" pitchFamily="34" charset="0"/>
                <a:ea typeface="Aptos" panose="020B0004020202020204" pitchFamily="34" charset="0"/>
                <a:cs typeface="Times New Roman" panose="02020603050405020304" pitchFamily="18" charset="0"/>
              </a:rPr>
              <a:t>anieren om sneller vertrouwen te krijgen via de juiste boodschap en zich te positioneren als een bekwame expert</a:t>
            </a:r>
          </a:p>
          <a:p>
            <a:r>
              <a:rPr lang="nl-NL" sz="1800" dirty="0">
                <a:latin typeface="Aptos" panose="020B0004020202020204" pitchFamily="34" charset="0"/>
                <a:ea typeface="Aptos" panose="020B0004020202020204" pitchFamily="34" charset="0"/>
                <a:cs typeface="Times New Roman" panose="02020603050405020304" pitchFamily="18" charset="0"/>
              </a:rPr>
              <a:t>W</a:t>
            </a:r>
            <a:r>
              <a:rPr lang="nl-NL" sz="1800" dirty="0">
                <a:effectLst/>
                <a:latin typeface="Aptos" panose="020B0004020202020204" pitchFamily="34" charset="0"/>
                <a:ea typeface="Aptos" panose="020B0004020202020204" pitchFamily="34" charset="0"/>
                <a:cs typeface="Times New Roman" panose="02020603050405020304" pitchFamily="18" charset="0"/>
              </a:rPr>
              <a:t>aarom copy pas echt werkt als die vertrekt vanuit de interne drijfveren </a:t>
            </a:r>
          </a:p>
          <a:p>
            <a:r>
              <a:rPr lang="nl-NL" sz="1800" dirty="0">
                <a:effectLst/>
                <a:latin typeface="Aptos" panose="020B0004020202020204" pitchFamily="34" charset="0"/>
                <a:ea typeface="Aptos" panose="020B0004020202020204" pitchFamily="34" charset="0"/>
                <a:cs typeface="Times New Roman" panose="02020603050405020304" pitchFamily="18" charset="0"/>
              </a:rPr>
              <a:t>Hoe je </a:t>
            </a:r>
            <a:r>
              <a:rPr lang="nl-NL" sz="1800" dirty="0" err="1">
                <a:effectLst/>
                <a:latin typeface="Aptos" panose="020B0004020202020204" pitchFamily="34" charset="0"/>
                <a:ea typeface="Aptos" panose="020B0004020202020204" pitchFamily="34" charset="0"/>
                <a:cs typeface="Times New Roman" panose="02020603050405020304" pitchFamily="18" charset="0"/>
              </a:rPr>
              <a:t>ChatGPT</a:t>
            </a:r>
            <a:r>
              <a:rPr lang="nl-NL" sz="1800" dirty="0">
                <a:effectLst/>
                <a:latin typeface="Aptos" panose="020B0004020202020204" pitchFamily="34" charset="0"/>
                <a:ea typeface="Aptos" panose="020B0004020202020204" pitchFamily="34" charset="0"/>
                <a:cs typeface="Times New Roman" panose="02020603050405020304" pitchFamily="18" charset="0"/>
              </a:rPr>
              <a:t> slim inzet per profiel, voor </a:t>
            </a:r>
            <a:r>
              <a:rPr lang="nl-NL" sz="1800" dirty="0">
                <a:latin typeface="Aptos" panose="020B0004020202020204" pitchFamily="34" charset="0"/>
                <a:ea typeface="Aptos" panose="020B0004020202020204" pitchFamily="34" charset="0"/>
                <a:cs typeface="Times New Roman" panose="02020603050405020304" pitchFamily="18" charset="0"/>
              </a:rPr>
              <a:t>advertenties</a:t>
            </a:r>
            <a:r>
              <a:rPr lang="nl-NL" sz="1800" dirty="0">
                <a:effectLst/>
                <a:latin typeface="Aptos" panose="020B0004020202020204" pitchFamily="34" charset="0"/>
                <a:ea typeface="Aptos" panose="020B0004020202020204" pitchFamily="34" charset="0"/>
                <a:cs typeface="Times New Roman" panose="02020603050405020304" pitchFamily="18" charset="0"/>
              </a:rPr>
              <a:t>, landingspagina’s en </a:t>
            </a:r>
            <a:r>
              <a:rPr lang="nl-NL" sz="1800" dirty="0" err="1">
                <a:effectLst/>
                <a:latin typeface="Aptos" panose="020B0004020202020204" pitchFamily="34" charset="0"/>
                <a:ea typeface="Aptos" panose="020B0004020202020204" pitchFamily="34" charset="0"/>
                <a:cs typeface="Times New Roman" panose="02020603050405020304" pitchFamily="18" charset="0"/>
              </a:rPr>
              <a:t>social</a:t>
            </a:r>
            <a:r>
              <a:rPr lang="nl-NL" sz="1800" dirty="0">
                <a:effectLst/>
                <a:latin typeface="Aptos" panose="020B0004020202020204" pitchFamily="34" charset="0"/>
                <a:ea typeface="Aptos" panose="020B0004020202020204" pitchFamily="34" charset="0"/>
                <a:cs typeface="Times New Roman" panose="02020603050405020304" pitchFamily="18" charset="0"/>
              </a:rPr>
              <a:t> content</a:t>
            </a:r>
          </a:p>
          <a:p>
            <a:r>
              <a:rPr lang="nl-NL" sz="1800" dirty="0">
                <a:latin typeface="Aptos" panose="020B0004020202020204" pitchFamily="34" charset="0"/>
                <a:cs typeface="Times New Roman" panose="02020603050405020304" pitchFamily="18" charset="0"/>
              </a:rPr>
              <a:t>Hoe je betere reviews en </a:t>
            </a:r>
            <a:r>
              <a:rPr lang="nl-NL" sz="1800" dirty="0" err="1">
                <a:latin typeface="Aptos" panose="020B0004020202020204" pitchFamily="34" charset="0"/>
                <a:cs typeface="Times New Roman" panose="02020603050405020304" pitchFamily="18" charset="0"/>
              </a:rPr>
              <a:t>testimonials</a:t>
            </a:r>
            <a:r>
              <a:rPr lang="nl-NL" sz="1800" dirty="0">
                <a:latin typeface="Aptos" panose="020B0004020202020204" pitchFamily="34" charset="0"/>
                <a:cs typeface="Times New Roman" panose="02020603050405020304" pitchFamily="18" charset="0"/>
              </a:rPr>
              <a:t> krijgt als je jouw vragen aanpast</a:t>
            </a:r>
            <a:endParaRPr lang="nl-BE" dirty="0"/>
          </a:p>
        </p:txBody>
      </p:sp>
    </p:spTree>
    <p:extLst>
      <p:ext uri="{BB962C8B-B14F-4D97-AF65-F5344CB8AC3E}">
        <p14:creationId xmlns:p14="http://schemas.microsoft.com/office/powerpoint/2010/main" val="1579012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01EE2-2B9C-6114-9864-20502A6461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1BEDACB-567E-00DC-3116-C32C0CA71885}"/>
              </a:ext>
            </a:extLst>
          </p:cNvPr>
          <p:cNvSpPr>
            <a:spLocks noGrp="1"/>
          </p:cNvSpPr>
          <p:nvPr>
            <p:ph type="title"/>
          </p:nvPr>
        </p:nvSpPr>
        <p:spPr/>
        <p:txBody>
          <a:bodyPr/>
          <a:lstStyle/>
          <a:p>
            <a:r>
              <a:rPr lang="nl-NL" dirty="0"/>
              <a:t>Wat je na vandaag anders doet:</a:t>
            </a:r>
            <a:endParaRPr lang="nl-BE" dirty="0"/>
          </a:p>
        </p:txBody>
      </p:sp>
      <p:sp>
        <p:nvSpPr>
          <p:cNvPr id="3" name="Tijdelijke aanduiding voor inhoud 2">
            <a:extLst>
              <a:ext uri="{FF2B5EF4-FFF2-40B4-BE49-F238E27FC236}">
                <a16:creationId xmlns:a16="http://schemas.microsoft.com/office/drawing/2014/main" id="{1395B963-5936-AE8C-A7B0-A08F98A59A83}"/>
              </a:ext>
            </a:extLst>
          </p:cNvPr>
          <p:cNvSpPr>
            <a:spLocks noGrp="1"/>
          </p:cNvSpPr>
          <p:nvPr>
            <p:ph idx="1"/>
          </p:nvPr>
        </p:nvSpPr>
        <p:spPr/>
        <p:txBody>
          <a:bodyPr/>
          <a:lstStyle/>
          <a:p>
            <a:pPr rtl="0"/>
            <a:r>
              <a:rPr lang="nl-NL" sz="1800" b="0" i="0" u="none" strike="noStrike" dirty="0">
                <a:solidFill>
                  <a:srgbClr val="000000"/>
                </a:solidFill>
                <a:effectLst/>
                <a:latin typeface="Arial" panose="020B0604020202020204" pitchFamily="34" charset="0"/>
              </a:rPr>
              <a:t>Je herkent binnen 30 seconden welk type klant je voor je hebt</a:t>
            </a:r>
            <a:endParaRPr lang="nl-NL" sz="1200" b="0" dirty="0">
              <a:effectLst/>
            </a:endParaRPr>
          </a:p>
          <a:p>
            <a:pPr rtl="0"/>
            <a:r>
              <a:rPr lang="nl-NL" sz="1800" dirty="0">
                <a:solidFill>
                  <a:srgbClr val="000000"/>
                </a:solidFill>
                <a:latin typeface="Arial" panose="020B0604020202020204" pitchFamily="34" charset="0"/>
              </a:rPr>
              <a:t>Je weet precies welke woorden die klant nodig heeft</a:t>
            </a:r>
          </a:p>
          <a:p>
            <a:pPr rtl="0"/>
            <a:r>
              <a:rPr lang="nl-NL" sz="1800" dirty="0">
                <a:solidFill>
                  <a:srgbClr val="000000"/>
                </a:solidFill>
                <a:latin typeface="Arial" panose="020B0604020202020204" pitchFamily="34" charset="0"/>
              </a:rPr>
              <a:t>Je begrijpt h</a:t>
            </a:r>
            <a:r>
              <a:rPr lang="nl-BE" sz="1800" dirty="0">
                <a:solidFill>
                  <a:srgbClr val="000000"/>
                </a:solidFill>
                <a:latin typeface="Arial" panose="020B0604020202020204" pitchFamily="34" charset="0"/>
              </a:rPr>
              <a:t>oe je meer </a:t>
            </a:r>
            <a:r>
              <a:rPr lang="nl-BE" sz="1800" dirty="0" err="1">
                <a:solidFill>
                  <a:srgbClr val="000000"/>
                </a:solidFill>
                <a:latin typeface="Arial" panose="020B0604020202020204" pitchFamily="34" charset="0"/>
              </a:rPr>
              <a:t>ja’s</a:t>
            </a:r>
            <a:r>
              <a:rPr lang="nl-BE" sz="1800" dirty="0">
                <a:solidFill>
                  <a:srgbClr val="000000"/>
                </a:solidFill>
                <a:latin typeface="Arial" panose="020B0604020202020204" pitchFamily="34" charset="0"/>
              </a:rPr>
              <a:t> krijgt door je boodschap anders te verwoorden volgens het D.R.I.V.E.-principe</a:t>
            </a:r>
            <a:endParaRPr lang="nl-NL" sz="1800" dirty="0">
              <a:solidFill>
                <a:srgbClr val="000000"/>
              </a:solidFill>
              <a:latin typeface="Arial" panose="020B0604020202020204" pitchFamily="34" charset="0"/>
            </a:endParaRPr>
          </a:p>
          <a:p>
            <a:pPr rtl="0"/>
            <a:r>
              <a:rPr lang="nl-NL" sz="1800" dirty="0">
                <a:solidFill>
                  <a:srgbClr val="000000"/>
                </a:solidFill>
                <a:latin typeface="Arial" panose="020B0604020202020204" pitchFamily="34" charset="0"/>
              </a:rPr>
              <a:t>Je hebt AI-prompts die het voor je doen als je het zelf niet meer weet</a:t>
            </a:r>
            <a:br>
              <a:rPr lang="nl-NL" sz="1800" b="0" i="0" u="none" strike="noStrike" dirty="0">
                <a:solidFill>
                  <a:srgbClr val="000000"/>
                </a:solidFill>
                <a:effectLst/>
                <a:latin typeface="Arial" panose="020B0604020202020204" pitchFamily="34" charset="0"/>
              </a:rPr>
            </a:br>
            <a:br>
              <a:rPr lang="nl-NL" sz="1800" b="0" i="0" u="none" strike="noStrike" dirty="0">
                <a:solidFill>
                  <a:srgbClr val="000000"/>
                </a:solidFill>
                <a:effectLst/>
                <a:latin typeface="Arial" panose="020B0604020202020204" pitchFamily="34" charset="0"/>
              </a:rPr>
            </a:br>
            <a:endParaRPr lang="nl-BE" dirty="0"/>
          </a:p>
        </p:txBody>
      </p:sp>
    </p:spTree>
    <p:extLst>
      <p:ext uri="{BB962C8B-B14F-4D97-AF65-F5344CB8AC3E}">
        <p14:creationId xmlns:p14="http://schemas.microsoft.com/office/powerpoint/2010/main" val="126780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EAAA0-B87B-5FC7-F1DA-5B9187A53F7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391BEE0-7C62-CA5D-C216-AFDB7EB5F70D}"/>
              </a:ext>
            </a:extLst>
          </p:cNvPr>
          <p:cNvSpPr>
            <a:spLocks noGrp="1"/>
          </p:cNvSpPr>
          <p:nvPr>
            <p:ph type="title"/>
          </p:nvPr>
        </p:nvSpPr>
        <p:spPr/>
        <p:txBody>
          <a:bodyPr/>
          <a:lstStyle/>
          <a:p>
            <a:r>
              <a:rPr lang="nl-NL" dirty="0"/>
              <a:t>Wat je na vandaag anders doet:</a:t>
            </a:r>
            <a:endParaRPr lang="nl-BE" dirty="0"/>
          </a:p>
        </p:txBody>
      </p:sp>
      <p:sp>
        <p:nvSpPr>
          <p:cNvPr id="3" name="Tijdelijke aanduiding voor inhoud 2">
            <a:extLst>
              <a:ext uri="{FF2B5EF4-FFF2-40B4-BE49-F238E27FC236}">
                <a16:creationId xmlns:a16="http://schemas.microsoft.com/office/drawing/2014/main" id="{D08CC2B3-4241-D4E4-D5B6-45C5250786FD}"/>
              </a:ext>
            </a:extLst>
          </p:cNvPr>
          <p:cNvSpPr>
            <a:spLocks noGrp="1"/>
          </p:cNvSpPr>
          <p:nvPr>
            <p:ph idx="1"/>
          </p:nvPr>
        </p:nvSpPr>
        <p:spPr/>
        <p:txBody>
          <a:bodyPr/>
          <a:lstStyle/>
          <a:p>
            <a:pPr rtl="0"/>
            <a:r>
              <a:rPr lang="nl-NL" sz="1800" b="0" i="0" u="none" strike="noStrike" dirty="0">
                <a:solidFill>
                  <a:srgbClr val="000000"/>
                </a:solidFill>
                <a:effectLst/>
                <a:latin typeface="Arial" panose="020B0604020202020204" pitchFamily="34" charset="0"/>
              </a:rPr>
              <a:t>Je herkent binnen 30 seconden welk type klant je voor je hebt</a:t>
            </a:r>
            <a:endParaRPr lang="nl-NL" sz="1200" b="0" dirty="0">
              <a:effectLst/>
            </a:endParaRPr>
          </a:p>
          <a:p>
            <a:pPr rtl="0"/>
            <a:r>
              <a:rPr lang="nl-NL" sz="1800" b="0" i="0" u="none" strike="noStrike" dirty="0">
                <a:solidFill>
                  <a:srgbClr val="000000"/>
                </a:solidFill>
                <a:effectLst/>
                <a:latin typeface="Arial" panose="020B0604020202020204" pitchFamily="34" charset="0"/>
              </a:rPr>
              <a:t>Je weet precies welke woorden die klant nodig heeft</a:t>
            </a:r>
            <a:endParaRPr lang="nl-NL" sz="1200" b="0" dirty="0">
              <a:effectLst/>
            </a:endParaRPr>
          </a:p>
          <a:p>
            <a:pPr rtl="0"/>
            <a:r>
              <a:rPr lang="nl-NL" sz="1800" b="0" i="0" u="none" strike="noStrike" dirty="0">
                <a:solidFill>
                  <a:srgbClr val="000000"/>
                </a:solidFill>
                <a:effectLst/>
                <a:latin typeface="Arial" panose="020B0604020202020204" pitchFamily="34" charset="0"/>
              </a:rPr>
              <a:t>Je hebt AI-prompts die het voor je doen als je het zelf niet meer weet</a:t>
            </a:r>
            <a:br>
              <a:rPr lang="nl-NL" sz="1800" b="0" i="0" u="none" strike="noStrike" dirty="0">
                <a:solidFill>
                  <a:srgbClr val="000000"/>
                </a:solidFill>
                <a:effectLst/>
                <a:latin typeface="Arial" panose="020B0604020202020204" pitchFamily="34" charset="0"/>
              </a:rPr>
            </a:br>
            <a:br>
              <a:rPr lang="nl-NL" sz="1800" b="0" i="0" u="none" strike="noStrike" dirty="0">
                <a:solidFill>
                  <a:srgbClr val="000000"/>
                </a:solidFill>
                <a:effectLst/>
                <a:latin typeface="Arial" panose="020B0604020202020204" pitchFamily="34" charset="0"/>
              </a:rPr>
            </a:br>
            <a:r>
              <a:rPr lang="nl-NL" sz="1800" b="0" i="0" u="none" strike="noStrike" dirty="0">
                <a:solidFill>
                  <a:srgbClr val="000000"/>
                </a:solidFill>
                <a:effectLst/>
                <a:latin typeface="Arial" panose="020B0604020202020204" pitchFamily="34" charset="0"/>
              </a:rPr>
              <a:t>(Link: </a:t>
            </a:r>
            <a:r>
              <a:rPr lang="nl-NL" sz="1800" b="0" i="0" u="none" strike="noStrike" dirty="0">
                <a:solidFill>
                  <a:srgbClr val="000000"/>
                </a:solidFill>
                <a:effectLst/>
                <a:latin typeface="Arial" panose="020B0604020202020204" pitchFamily="34" charset="0"/>
                <a:hlinkClick r:id="rId2"/>
              </a:rPr>
              <a:t>https://docs.google.com/document/d/1-wNbgPyLlefR63LHaQFLH0BgtIl2N_9LhaAMQ4Us6qg/edit?usp=sharing</a:t>
            </a:r>
            <a:r>
              <a:rPr lang="nl-NL" sz="1800" b="0" i="0" u="none" strike="noStrike" dirty="0">
                <a:solidFill>
                  <a:srgbClr val="000000"/>
                </a:solidFill>
                <a:effectLst/>
                <a:latin typeface="Arial" panose="020B0604020202020204" pitchFamily="34" charset="0"/>
              </a:rPr>
              <a:t>) </a:t>
            </a:r>
            <a:br>
              <a:rPr lang="nl-NL" sz="1800" dirty="0">
                <a:effectLst/>
                <a:latin typeface="Aptos" panose="020B0004020202020204" pitchFamily="34" charset="0"/>
                <a:ea typeface="Aptos" panose="020B0004020202020204" pitchFamily="34" charset="0"/>
                <a:cs typeface="Times New Roman" panose="02020603050405020304" pitchFamily="18" charset="0"/>
              </a:rPr>
            </a:br>
            <a:endParaRPr lang="nl-BE" dirty="0"/>
          </a:p>
        </p:txBody>
      </p:sp>
    </p:spTree>
    <p:extLst>
      <p:ext uri="{BB962C8B-B14F-4D97-AF65-F5344CB8AC3E}">
        <p14:creationId xmlns:p14="http://schemas.microsoft.com/office/powerpoint/2010/main" val="2058017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3D8FE-59F1-53FB-5DD8-B7E32BCD8DA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D05F645-8838-59BF-18F6-B5E4AB0F5F25}"/>
              </a:ext>
            </a:extLst>
          </p:cNvPr>
          <p:cNvSpPr>
            <a:spLocks noGrp="1"/>
          </p:cNvSpPr>
          <p:nvPr>
            <p:ph type="title"/>
          </p:nvPr>
        </p:nvSpPr>
        <p:spPr/>
        <p:txBody>
          <a:bodyPr/>
          <a:lstStyle/>
          <a:p>
            <a:r>
              <a:rPr lang="nl-NL" dirty="0"/>
              <a:t>De theorie met een voorbeeld:</a:t>
            </a:r>
            <a:endParaRPr lang="nl-BE" dirty="0"/>
          </a:p>
        </p:txBody>
      </p:sp>
      <p:sp>
        <p:nvSpPr>
          <p:cNvPr id="3" name="Tijdelijke aanduiding voor inhoud 2">
            <a:extLst>
              <a:ext uri="{FF2B5EF4-FFF2-40B4-BE49-F238E27FC236}">
                <a16:creationId xmlns:a16="http://schemas.microsoft.com/office/drawing/2014/main" id="{1345303E-0E68-8E15-FABA-BB13535F4F61}"/>
              </a:ext>
            </a:extLst>
          </p:cNvPr>
          <p:cNvSpPr>
            <a:spLocks noGrp="1"/>
          </p:cNvSpPr>
          <p:nvPr>
            <p:ph idx="1"/>
          </p:nvPr>
        </p:nvSpPr>
        <p:spPr>
          <a:xfrm>
            <a:off x="838200" y="2949677"/>
            <a:ext cx="10515600" cy="3227286"/>
          </a:xfrm>
        </p:spPr>
        <p:txBody>
          <a:bodyPr/>
          <a:lstStyle/>
          <a:p>
            <a:pPr marL="0" indent="0" algn="ctr" rtl="0">
              <a:buNone/>
            </a:pPr>
            <a:r>
              <a:rPr lang="nl-NL" sz="3600" dirty="0">
                <a:effectLst/>
                <a:latin typeface="Aptos" panose="020B0004020202020204" pitchFamily="34" charset="0"/>
                <a:ea typeface="Aptos" panose="020B0004020202020204" pitchFamily="34" charset="0"/>
                <a:cs typeface="Times New Roman" panose="02020603050405020304" pitchFamily="18" charset="0"/>
              </a:rPr>
              <a:t>Dezelfde zin, vijf reacties</a:t>
            </a:r>
            <a:br>
              <a:rPr lang="nl-NL" sz="1800" dirty="0">
                <a:effectLst/>
                <a:latin typeface="Aptos" panose="020B0004020202020204" pitchFamily="34" charset="0"/>
                <a:ea typeface="Aptos" panose="020B0004020202020204" pitchFamily="34" charset="0"/>
                <a:cs typeface="Times New Roman" panose="02020603050405020304" pitchFamily="18" charset="0"/>
              </a:rPr>
            </a:br>
            <a:endParaRPr lang="nl-BE" dirty="0"/>
          </a:p>
        </p:txBody>
      </p:sp>
    </p:spTree>
    <p:extLst>
      <p:ext uri="{BB962C8B-B14F-4D97-AF65-F5344CB8AC3E}">
        <p14:creationId xmlns:p14="http://schemas.microsoft.com/office/powerpoint/2010/main" val="866084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D34CD-502D-2113-E40F-153011BDF6E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E3AA9BD-B740-2E6C-BAA5-BA3623C0D6DE}"/>
              </a:ext>
            </a:extLst>
          </p:cNvPr>
          <p:cNvSpPr>
            <a:spLocks noGrp="1"/>
          </p:cNvSpPr>
          <p:nvPr>
            <p:ph type="title"/>
          </p:nvPr>
        </p:nvSpPr>
        <p:spPr/>
        <p:txBody>
          <a:bodyPr/>
          <a:lstStyle/>
          <a:p>
            <a:r>
              <a:rPr lang="nl-NL" dirty="0"/>
              <a:t>De originele versie is:</a:t>
            </a:r>
            <a:endParaRPr lang="nl-BE" dirty="0"/>
          </a:p>
        </p:txBody>
      </p:sp>
      <p:sp>
        <p:nvSpPr>
          <p:cNvPr id="3" name="Tijdelijke aanduiding voor inhoud 2">
            <a:extLst>
              <a:ext uri="{FF2B5EF4-FFF2-40B4-BE49-F238E27FC236}">
                <a16:creationId xmlns:a16="http://schemas.microsoft.com/office/drawing/2014/main" id="{5C39772D-A23A-4ADC-F617-96A9D88F69ED}"/>
              </a:ext>
            </a:extLst>
          </p:cNvPr>
          <p:cNvSpPr>
            <a:spLocks noGrp="1"/>
          </p:cNvSpPr>
          <p:nvPr>
            <p:ph idx="1"/>
          </p:nvPr>
        </p:nvSpPr>
        <p:spPr>
          <a:xfrm>
            <a:off x="838200" y="2949677"/>
            <a:ext cx="10515600" cy="3227286"/>
          </a:xfrm>
        </p:spPr>
        <p:txBody>
          <a:bodyPr/>
          <a:lstStyle/>
          <a:p>
            <a:pPr marL="0" indent="0" algn="ctr" rtl="0">
              <a:buNone/>
            </a:pPr>
            <a:r>
              <a:rPr lang="nl-NL" sz="4000" b="1" i="0" u="none" strike="noStrike" dirty="0">
                <a:solidFill>
                  <a:srgbClr val="000000"/>
                </a:solidFill>
                <a:effectLst/>
                <a:latin typeface="Arial" panose="020B0604020202020204" pitchFamily="34" charset="0"/>
              </a:rPr>
              <a:t>“Volg mijn training </a:t>
            </a:r>
            <a:br>
              <a:rPr lang="nl-NL" sz="4000" b="1" i="0" u="none" strike="noStrike" dirty="0">
                <a:solidFill>
                  <a:srgbClr val="000000"/>
                </a:solidFill>
                <a:effectLst/>
                <a:latin typeface="Arial" panose="020B0604020202020204" pitchFamily="34" charset="0"/>
              </a:rPr>
            </a:br>
            <a:r>
              <a:rPr lang="nl-NL" sz="4000" b="1" i="0" u="none" strike="noStrike" dirty="0">
                <a:solidFill>
                  <a:srgbClr val="000000"/>
                </a:solidFill>
                <a:effectLst/>
                <a:latin typeface="Arial" panose="020B0604020202020204" pitchFamily="34" charset="0"/>
              </a:rPr>
              <a:t>en krijg meer klanten via </a:t>
            </a:r>
            <a:r>
              <a:rPr lang="nl-NL" sz="4000" b="1" i="0" u="none" strike="noStrike" dirty="0" err="1">
                <a:solidFill>
                  <a:srgbClr val="000000"/>
                </a:solidFill>
                <a:effectLst/>
                <a:latin typeface="Arial" panose="020B0604020202020204" pitchFamily="34" charset="0"/>
              </a:rPr>
              <a:t>social</a:t>
            </a:r>
            <a:r>
              <a:rPr lang="nl-NL" sz="4000" b="1" i="0" u="none" strike="noStrike" dirty="0">
                <a:solidFill>
                  <a:srgbClr val="000000"/>
                </a:solidFill>
                <a:effectLst/>
                <a:latin typeface="Arial" panose="020B0604020202020204" pitchFamily="34" charset="0"/>
              </a:rPr>
              <a:t> media"</a:t>
            </a:r>
            <a:br>
              <a:rPr lang="nl-NL" sz="1800" b="1" i="0" u="none" strike="noStrike" dirty="0">
                <a:solidFill>
                  <a:srgbClr val="000000"/>
                </a:solidFill>
                <a:effectLst/>
                <a:latin typeface="Arial" panose="020B0604020202020204" pitchFamily="34" charset="0"/>
              </a:rPr>
            </a:br>
            <a:br>
              <a:rPr lang="nl-NL" sz="1800" dirty="0">
                <a:effectLst/>
                <a:latin typeface="Aptos" panose="020B0004020202020204" pitchFamily="34" charset="0"/>
                <a:ea typeface="Aptos" panose="020B0004020202020204" pitchFamily="34" charset="0"/>
                <a:cs typeface="Times New Roman" panose="02020603050405020304" pitchFamily="18" charset="0"/>
              </a:rPr>
            </a:br>
            <a:endParaRPr lang="nl-BE" dirty="0"/>
          </a:p>
        </p:txBody>
      </p:sp>
    </p:spTree>
    <p:extLst>
      <p:ext uri="{BB962C8B-B14F-4D97-AF65-F5344CB8AC3E}">
        <p14:creationId xmlns:p14="http://schemas.microsoft.com/office/powerpoint/2010/main" val="3927154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D5DA82-F16C-FC0C-EBDC-7ACCC8679250}"/>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F35AA8A-1DC2-3A54-F193-3BAD64D41603}"/>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Hoe klinkt dat nu volgens de 5 profielen?</a:t>
            </a:r>
          </a:p>
        </p:txBody>
      </p:sp>
      <p:sp>
        <p:nvSpPr>
          <p:cNvPr id="14"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Tijdelijke aanduiding voor inhoud 6" descr="Afbeelding met fruit, Plat bord, overdekt, voedsel&#10;&#10;Automatisch gegenereerde beschrijving">
            <a:extLst>
              <a:ext uri="{FF2B5EF4-FFF2-40B4-BE49-F238E27FC236}">
                <a16:creationId xmlns:a16="http://schemas.microsoft.com/office/drawing/2014/main" id="{BD3BAFAE-31AC-325F-D3EB-46DF0EEF8EB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53"/>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92251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C7A89-45D6-A7F9-3DDB-35AAEFEFF37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CBC2034-99ED-ACD7-4CF6-7CDF8E36CC44}"/>
              </a:ext>
            </a:extLst>
          </p:cNvPr>
          <p:cNvSpPr>
            <a:spLocks noGrp="1"/>
          </p:cNvSpPr>
          <p:nvPr>
            <p:ph type="title"/>
          </p:nvPr>
        </p:nvSpPr>
        <p:spPr/>
        <p:txBody>
          <a:bodyPr/>
          <a:lstStyle/>
          <a:p>
            <a:r>
              <a:rPr lang="nl-NL" dirty="0"/>
              <a:t>De Director</a:t>
            </a:r>
            <a:endParaRPr lang="nl-BE" dirty="0"/>
          </a:p>
        </p:txBody>
      </p:sp>
      <p:sp>
        <p:nvSpPr>
          <p:cNvPr id="3" name="Tijdelijke aanduiding voor inhoud 2">
            <a:extLst>
              <a:ext uri="{FF2B5EF4-FFF2-40B4-BE49-F238E27FC236}">
                <a16:creationId xmlns:a16="http://schemas.microsoft.com/office/drawing/2014/main" id="{55B2B246-4886-81E4-295C-859CFF3F0436}"/>
              </a:ext>
            </a:extLst>
          </p:cNvPr>
          <p:cNvSpPr>
            <a:spLocks noGrp="1"/>
          </p:cNvSpPr>
          <p:nvPr>
            <p:ph idx="1"/>
          </p:nvPr>
        </p:nvSpPr>
        <p:spPr>
          <a:xfrm>
            <a:off x="838200" y="2172929"/>
            <a:ext cx="10515600" cy="4004034"/>
          </a:xfrm>
        </p:spPr>
        <p:txBody>
          <a:bodyPr/>
          <a:lstStyle/>
          <a:p>
            <a:pPr marL="0" indent="0" algn="ctr" rtl="0">
              <a:buNone/>
            </a:pPr>
            <a:r>
              <a:rPr lang="nl-NL" sz="2400" b="0" i="0" u="none" strike="noStrike" dirty="0">
                <a:solidFill>
                  <a:srgbClr val="000000"/>
                </a:solidFill>
                <a:effectLst/>
                <a:latin typeface="Arial" panose="020B0604020202020204" pitchFamily="34" charset="0"/>
              </a:rPr>
              <a:t>“Ontdek in deze training hoe je </a:t>
            </a:r>
            <a:r>
              <a:rPr lang="nl-NL" sz="2400" b="0" i="0" u="none" strike="noStrike" dirty="0" err="1">
                <a:solidFill>
                  <a:srgbClr val="000000"/>
                </a:solidFill>
                <a:effectLst/>
                <a:latin typeface="Arial" panose="020B0604020202020204" pitchFamily="34" charset="0"/>
              </a:rPr>
              <a:t>social</a:t>
            </a:r>
            <a:r>
              <a:rPr lang="nl-NL" sz="2400" b="0" i="0" u="none" strike="noStrike" dirty="0">
                <a:solidFill>
                  <a:srgbClr val="000000"/>
                </a:solidFill>
                <a:effectLst/>
                <a:latin typeface="Arial" panose="020B0604020202020204" pitchFamily="34" charset="0"/>
              </a:rPr>
              <a:t> media gebruikt op jouw manier, zodat je klanten aantrekt zonder vast te zitten aan eindeloos posten of verkopen.”</a:t>
            </a:r>
            <a:br>
              <a:rPr lang="nl-NL" sz="1800" dirty="0">
                <a:effectLst/>
                <a:latin typeface="Aptos" panose="020B0004020202020204" pitchFamily="34" charset="0"/>
                <a:ea typeface="Aptos" panose="020B0004020202020204" pitchFamily="34" charset="0"/>
                <a:cs typeface="Times New Roman" panose="02020603050405020304" pitchFamily="18" charset="0"/>
              </a:rPr>
            </a:br>
            <a:endParaRPr lang="nl-BE" dirty="0"/>
          </a:p>
        </p:txBody>
      </p:sp>
    </p:spTree>
    <p:extLst>
      <p:ext uri="{BB962C8B-B14F-4D97-AF65-F5344CB8AC3E}">
        <p14:creationId xmlns:p14="http://schemas.microsoft.com/office/powerpoint/2010/main" val="2688094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64F1E-2490-EF5D-D114-36F77D2CFAD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85206CB-7091-C13B-E9B2-BF307CC0423B}"/>
              </a:ext>
            </a:extLst>
          </p:cNvPr>
          <p:cNvSpPr>
            <a:spLocks noGrp="1"/>
          </p:cNvSpPr>
          <p:nvPr>
            <p:ph type="title"/>
          </p:nvPr>
        </p:nvSpPr>
        <p:spPr/>
        <p:txBody>
          <a:bodyPr/>
          <a:lstStyle/>
          <a:p>
            <a:r>
              <a:rPr lang="nl-NL" dirty="0"/>
              <a:t>De </a:t>
            </a:r>
            <a:r>
              <a:rPr lang="nl-NL" dirty="0" err="1"/>
              <a:t>Relator</a:t>
            </a:r>
            <a:endParaRPr lang="nl-BE" dirty="0"/>
          </a:p>
        </p:txBody>
      </p:sp>
      <p:sp>
        <p:nvSpPr>
          <p:cNvPr id="3" name="Tijdelijke aanduiding voor inhoud 2">
            <a:extLst>
              <a:ext uri="{FF2B5EF4-FFF2-40B4-BE49-F238E27FC236}">
                <a16:creationId xmlns:a16="http://schemas.microsoft.com/office/drawing/2014/main" id="{3BCE5BE5-EB84-948F-A4BB-0F0FE45EB0AE}"/>
              </a:ext>
            </a:extLst>
          </p:cNvPr>
          <p:cNvSpPr>
            <a:spLocks noGrp="1"/>
          </p:cNvSpPr>
          <p:nvPr>
            <p:ph idx="1"/>
          </p:nvPr>
        </p:nvSpPr>
        <p:spPr>
          <a:xfrm>
            <a:off x="838200" y="2172929"/>
            <a:ext cx="10515600" cy="4004034"/>
          </a:xfrm>
        </p:spPr>
        <p:txBody>
          <a:bodyPr/>
          <a:lstStyle/>
          <a:p>
            <a:pPr marL="0" indent="0" algn="ctr" rtl="0">
              <a:buNone/>
            </a:pPr>
            <a:r>
              <a:rPr lang="nl-NL" sz="2400" b="0" i="0" u="none" strike="noStrike" dirty="0">
                <a:solidFill>
                  <a:srgbClr val="000000"/>
                </a:solidFill>
                <a:effectLst/>
                <a:latin typeface="Arial" panose="020B0604020202020204" pitchFamily="34" charset="0"/>
              </a:rPr>
              <a:t>"Help de mensen om je heen groeien door zichtbaar te zijn met een boodschap die ertoe doet. Deze training laat je dat doen via </a:t>
            </a:r>
            <a:r>
              <a:rPr lang="nl-NL" sz="2400" b="0" i="0" u="none" strike="noStrike" dirty="0" err="1">
                <a:solidFill>
                  <a:srgbClr val="000000"/>
                </a:solidFill>
                <a:effectLst/>
                <a:latin typeface="Arial" panose="020B0604020202020204" pitchFamily="34" charset="0"/>
              </a:rPr>
              <a:t>social</a:t>
            </a:r>
            <a:r>
              <a:rPr lang="nl-NL" sz="2400" b="0" i="0" u="none" strike="noStrike" dirty="0">
                <a:solidFill>
                  <a:srgbClr val="000000"/>
                </a:solidFill>
                <a:effectLst/>
                <a:latin typeface="Arial" panose="020B0604020202020204" pitchFamily="34" charset="0"/>
              </a:rPr>
              <a:t> media."</a:t>
            </a:r>
            <a:br>
              <a:rPr lang="nl-NL" sz="1800" dirty="0">
                <a:effectLst/>
                <a:latin typeface="Aptos" panose="020B0004020202020204" pitchFamily="34" charset="0"/>
                <a:ea typeface="Aptos" panose="020B0004020202020204" pitchFamily="34" charset="0"/>
                <a:cs typeface="Times New Roman" panose="02020603050405020304" pitchFamily="18" charset="0"/>
              </a:rPr>
            </a:br>
            <a:endParaRPr lang="nl-BE" dirty="0"/>
          </a:p>
        </p:txBody>
      </p:sp>
    </p:spTree>
    <p:extLst>
      <p:ext uri="{BB962C8B-B14F-4D97-AF65-F5344CB8AC3E}">
        <p14:creationId xmlns:p14="http://schemas.microsoft.com/office/powerpoint/2010/main" val="423156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97220-86A2-E52F-8619-2958E50F481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31CF14-B5DC-8CCA-0723-4C1224CE0B77}"/>
              </a:ext>
            </a:extLst>
          </p:cNvPr>
          <p:cNvSpPr>
            <a:spLocks noGrp="1"/>
          </p:cNvSpPr>
          <p:nvPr>
            <p:ph type="title"/>
          </p:nvPr>
        </p:nvSpPr>
        <p:spPr/>
        <p:txBody>
          <a:bodyPr/>
          <a:lstStyle/>
          <a:p>
            <a:r>
              <a:rPr lang="nl-NL" dirty="0"/>
              <a:t>De </a:t>
            </a:r>
            <a:r>
              <a:rPr lang="nl-NL" dirty="0" err="1"/>
              <a:t>Intellectual</a:t>
            </a:r>
            <a:endParaRPr lang="nl-BE" dirty="0"/>
          </a:p>
        </p:txBody>
      </p:sp>
      <p:sp>
        <p:nvSpPr>
          <p:cNvPr id="3" name="Tijdelijke aanduiding voor inhoud 2">
            <a:extLst>
              <a:ext uri="{FF2B5EF4-FFF2-40B4-BE49-F238E27FC236}">
                <a16:creationId xmlns:a16="http://schemas.microsoft.com/office/drawing/2014/main" id="{ED4FCEA5-E732-61D6-C1E0-F761648CC327}"/>
              </a:ext>
            </a:extLst>
          </p:cNvPr>
          <p:cNvSpPr>
            <a:spLocks noGrp="1"/>
          </p:cNvSpPr>
          <p:nvPr>
            <p:ph idx="1"/>
          </p:nvPr>
        </p:nvSpPr>
        <p:spPr>
          <a:xfrm>
            <a:off x="838200" y="2172929"/>
            <a:ext cx="10515600" cy="4004034"/>
          </a:xfrm>
        </p:spPr>
        <p:txBody>
          <a:bodyPr>
            <a:normAutofit/>
          </a:bodyPr>
          <a:lstStyle/>
          <a:p>
            <a:pPr marL="0" indent="0" algn="ctr" rtl="0">
              <a:buNone/>
            </a:pPr>
            <a:r>
              <a:rPr lang="nl-NL" sz="2400" b="0" i="0" u="none" strike="noStrike" dirty="0">
                <a:solidFill>
                  <a:srgbClr val="000000"/>
                </a:solidFill>
                <a:effectLst/>
                <a:latin typeface="Arial" panose="020B0604020202020204" pitchFamily="34" charset="0"/>
              </a:rPr>
              <a:t>"Je leert het 5C-stappensysteem voor </a:t>
            </a:r>
            <a:r>
              <a:rPr lang="nl-NL" sz="2400" b="0" i="0" u="none" strike="noStrike" dirty="0" err="1">
                <a:solidFill>
                  <a:srgbClr val="000000"/>
                </a:solidFill>
                <a:effectLst/>
                <a:latin typeface="Arial" panose="020B0604020202020204" pitchFamily="34" charset="0"/>
              </a:rPr>
              <a:t>social</a:t>
            </a:r>
            <a:r>
              <a:rPr lang="nl-NL" sz="2400" b="0" i="0" u="none" strike="noStrike" dirty="0">
                <a:solidFill>
                  <a:srgbClr val="000000"/>
                </a:solidFill>
                <a:effectLst/>
                <a:latin typeface="Arial" panose="020B0604020202020204" pitchFamily="34" charset="0"/>
              </a:rPr>
              <a:t> media </a:t>
            </a:r>
            <a:r>
              <a:rPr lang="nl-NL" sz="2400" b="0" i="0" u="none" strike="noStrike" dirty="0" err="1">
                <a:solidFill>
                  <a:srgbClr val="000000"/>
                </a:solidFill>
                <a:effectLst/>
                <a:latin typeface="Arial" panose="020B0604020202020204" pitchFamily="34" charset="0"/>
              </a:rPr>
              <a:t>posts</a:t>
            </a:r>
            <a:r>
              <a:rPr lang="nl-NL" sz="2400" b="0" i="0" u="none" strike="noStrike" dirty="0">
                <a:solidFill>
                  <a:srgbClr val="000000"/>
                </a:solidFill>
                <a:effectLst/>
                <a:latin typeface="Arial" panose="020B0604020202020204" pitchFamily="34" charset="0"/>
              </a:rPr>
              <a:t> dat ervaren content creators gebruiken om een voorspelbare stroom van klanten te krijgen. Bewezen, gestructureerd, herhaalbaar."</a:t>
            </a:r>
            <a:endParaRPr lang="nl-BE" sz="2400" dirty="0"/>
          </a:p>
        </p:txBody>
      </p:sp>
    </p:spTree>
    <p:extLst>
      <p:ext uri="{BB962C8B-B14F-4D97-AF65-F5344CB8AC3E}">
        <p14:creationId xmlns:p14="http://schemas.microsoft.com/office/powerpoint/2010/main" val="4078876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71B3C-7C5E-EC48-5F94-BCA71262E2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6D88EA7-E4AE-3A42-B649-CE896CDD5CB9}"/>
              </a:ext>
            </a:extLst>
          </p:cNvPr>
          <p:cNvSpPr>
            <a:spLocks noGrp="1"/>
          </p:cNvSpPr>
          <p:nvPr>
            <p:ph type="title"/>
          </p:nvPr>
        </p:nvSpPr>
        <p:spPr/>
        <p:txBody>
          <a:bodyPr/>
          <a:lstStyle/>
          <a:p>
            <a:r>
              <a:rPr lang="nl-NL" dirty="0"/>
              <a:t>De </a:t>
            </a:r>
            <a:r>
              <a:rPr lang="nl-NL" dirty="0" err="1"/>
              <a:t>Validator</a:t>
            </a:r>
            <a:endParaRPr lang="nl-BE" dirty="0"/>
          </a:p>
        </p:txBody>
      </p:sp>
      <p:sp>
        <p:nvSpPr>
          <p:cNvPr id="3" name="Tijdelijke aanduiding voor inhoud 2">
            <a:extLst>
              <a:ext uri="{FF2B5EF4-FFF2-40B4-BE49-F238E27FC236}">
                <a16:creationId xmlns:a16="http://schemas.microsoft.com/office/drawing/2014/main" id="{860F57AF-D7EB-9E11-BF6F-E3590E4D3601}"/>
              </a:ext>
            </a:extLst>
          </p:cNvPr>
          <p:cNvSpPr>
            <a:spLocks noGrp="1"/>
          </p:cNvSpPr>
          <p:nvPr>
            <p:ph idx="1"/>
          </p:nvPr>
        </p:nvSpPr>
        <p:spPr>
          <a:xfrm>
            <a:off x="838200" y="2172929"/>
            <a:ext cx="10515600" cy="4004034"/>
          </a:xfrm>
        </p:spPr>
        <p:txBody>
          <a:bodyPr>
            <a:normAutofit/>
          </a:bodyPr>
          <a:lstStyle/>
          <a:p>
            <a:pPr marL="0" indent="0" algn="ctr" rtl="0">
              <a:buNone/>
            </a:pPr>
            <a:r>
              <a:rPr lang="nl-NL" sz="2400" b="0" i="0" u="none" strike="noStrike" dirty="0">
                <a:solidFill>
                  <a:srgbClr val="000000"/>
                </a:solidFill>
                <a:effectLst/>
                <a:latin typeface="Arial" panose="020B0604020202020204" pitchFamily="34" charset="0"/>
              </a:rPr>
              <a:t>"Volg deze training om te verschijnen op de tijdlijn van de juiste mensen. Je ontdekt hoe je via </a:t>
            </a:r>
            <a:r>
              <a:rPr lang="nl-NL" sz="2400" b="0" i="0" u="none" strike="noStrike" dirty="0" err="1">
                <a:solidFill>
                  <a:srgbClr val="000000"/>
                </a:solidFill>
                <a:effectLst/>
                <a:latin typeface="Arial" panose="020B0604020202020204" pitchFamily="34" charset="0"/>
              </a:rPr>
              <a:t>social</a:t>
            </a:r>
            <a:r>
              <a:rPr lang="nl-NL" sz="2400" b="0" i="0" u="none" strike="noStrike" dirty="0">
                <a:solidFill>
                  <a:srgbClr val="000000"/>
                </a:solidFill>
                <a:effectLst/>
                <a:latin typeface="Arial" panose="020B0604020202020204" pitchFamily="34" charset="0"/>
              </a:rPr>
              <a:t> media inzet zodat je vertrouwen opbouwt en mensen je zien als de expert in je vak."</a:t>
            </a:r>
            <a:endParaRPr lang="nl-BE" sz="2400" dirty="0"/>
          </a:p>
        </p:txBody>
      </p:sp>
    </p:spTree>
    <p:extLst>
      <p:ext uri="{BB962C8B-B14F-4D97-AF65-F5344CB8AC3E}">
        <p14:creationId xmlns:p14="http://schemas.microsoft.com/office/powerpoint/2010/main" val="4079719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6D163-0237-E8B5-A057-315B5940F60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7125A3-F7C7-7A3B-22D6-AE77BC8C6C3B}"/>
              </a:ext>
            </a:extLst>
          </p:cNvPr>
          <p:cNvSpPr>
            <a:spLocks noGrp="1"/>
          </p:cNvSpPr>
          <p:nvPr>
            <p:ph type="title"/>
          </p:nvPr>
        </p:nvSpPr>
        <p:spPr/>
        <p:txBody>
          <a:bodyPr/>
          <a:lstStyle/>
          <a:p>
            <a:r>
              <a:rPr lang="nl-NL" dirty="0"/>
              <a:t>De Executive</a:t>
            </a:r>
            <a:endParaRPr lang="nl-BE" dirty="0"/>
          </a:p>
        </p:txBody>
      </p:sp>
      <p:sp>
        <p:nvSpPr>
          <p:cNvPr id="3" name="Tijdelijke aanduiding voor inhoud 2">
            <a:extLst>
              <a:ext uri="{FF2B5EF4-FFF2-40B4-BE49-F238E27FC236}">
                <a16:creationId xmlns:a16="http://schemas.microsoft.com/office/drawing/2014/main" id="{FA310A1E-7920-FD7B-7906-64C7D6A176B3}"/>
              </a:ext>
            </a:extLst>
          </p:cNvPr>
          <p:cNvSpPr>
            <a:spLocks noGrp="1"/>
          </p:cNvSpPr>
          <p:nvPr>
            <p:ph idx="1"/>
          </p:nvPr>
        </p:nvSpPr>
        <p:spPr>
          <a:xfrm>
            <a:off x="314632" y="2172929"/>
            <a:ext cx="11039168" cy="4004034"/>
          </a:xfrm>
        </p:spPr>
        <p:txBody>
          <a:bodyPr>
            <a:normAutofit/>
          </a:bodyPr>
          <a:lstStyle/>
          <a:p>
            <a:pPr marL="0" indent="0" algn="ctr" rtl="0">
              <a:buNone/>
            </a:pPr>
            <a:r>
              <a:rPr lang="nl-NL" sz="2400" b="0" i="0" u="none" strike="noStrike" dirty="0">
                <a:solidFill>
                  <a:srgbClr val="000000"/>
                </a:solidFill>
                <a:effectLst/>
                <a:latin typeface="Arial" panose="020B0604020202020204" pitchFamily="34" charset="0"/>
              </a:rPr>
              <a:t>"Meer klanten, minder tijdverlies. Deze training geeft je een makkelijke methode waarmee je je </a:t>
            </a:r>
            <a:r>
              <a:rPr lang="nl-NL" sz="2400" b="0" i="0" u="none" strike="noStrike" dirty="0" err="1">
                <a:solidFill>
                  <a:srgbClr val="000000"/>
                </a:solidFill>
                <a:effectLst/>
                <a:latin typeface="Arial" panose="020B0604020202020204" pitchFamily="34" charset="0"/>
              </a:rPr>
              <a:t>social</a:t>
            </a:r>
            <a:r>
              <a:rPr lang="nl-NL" sz="2400" b="0" i="0" u="none" strike="noStrike" dirty="0">
                <a:solidFill>
                  <a:srgbClr val="000000"/>
                </a:solidFill>
                <a:effectLst/>
                <a:latin typeface="Arial" panose="020B0604020202020204" pitchFamily="34" charset="0"/>
              </a:rPr>
              <a:t> media doelen bereikt in weken, niet in maanden."</a:t>
            </a:r>
            <a:endParaRPr lang="nl-BE" sz="2400" dirty="0"/>
          </a:p>
        </p:txBody>
      </p:sp>
    </p:spTree>
    <p:extLst>
      <p:ext uri="{BB962C8B-B14F-4D97-AF65-F5344CB8AC3E}">
        <p14:creationId xmlns:p14="http://schemas.microsoft.com/office/powerpoint/2010/main" val="1447911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B9B0E-5FA3-ABE9-9AF8-312450963D2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2BBB2C3-D1D9-721F-DF78-7AA5661E810B}"/>
              </a:ext>
            </a:extLst>
          </p:cNvPr>
          <p:cNvSpPr>
            <a:spLocks noGrp="1"/>
          </p:cNvSpPr>
          <p:nvPr>
            <p:ph type="title"/>
          </p:nvPr>
        </p:nvSpPr>
        <p:spPr/>
        <p:txBody>
          <a:bodyPr/>
          <a:lstStyle/>
          <a:p>
            <a:r>
              <a:rPr lang="nl-NL" dirty="0"/>
              <a:t>Welke versie spreekt jou het meest aan?</a:t>
            </a:r>
            <a:endParaRPr lang="nl-BE" dirty="0"/>
          </a:p>
        </p:txBody>
      </p:sp>
      <p:pic>
        <p:nvPicPr>
          <p:cNvPr id="5" name="Tijdelijke aanduiding voor inhoud 4" descr="Afbeelding met Hondenras, zoogdier, grond, buitenshuis&#10;&#10;Automatisch gegenereerde beschrijving">
            <a:extLst>
              <a:ext uri="{FF2B5EF4-FFF2-40B4-BE49-F238E27FC236}">
                <a16:creationId xmlns:a16="http://schemas.microsoft.com/office/drawing/2014/main" id="{8589EDDA-E1CD-D521-9F3E-BEE9B83F3E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2797" y="1825625"/>
            <a:ext cx="6526406" cy="4351338"/>
          </a:xfrm>
        </p:spPr>
      </p:pic>
    </p:spTree>
    <p:extLst>
      <p:ext uri="{BB962C8B-B14F-4D97-AF65-F5344CB8AC3E}">
        <p14:creationId xmlns:p14="http://schemas.microsoft.com/office/powerpoint/2010/main" val="1770653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20608-5368-D1B5-205E-5C3C0C7E84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03A5840-932E-40EB-079E-58FACA7C1F00}"/>
              </a:ext>
            </a:extLst>
          </p:cNvPr>
          <p:cNvSpPr>
            <a:spLocks noGrp="1"/>
          </p:cNvSpPr>
          <p:nvPr>
            <p:ph type="title"/>
          </p:nvPr>
        </p:nvSpPr>
        <p:spPr/>
        <p:txBody>
          <a:bodyPr/>
          <a:lstStyle/>
          <a:p>
            <a:r>
              <a:rPr lang="nl-NL" dirty="0"/>
              <a:t>Onthoud:</a:t>
            </a:r>
            <a:endParaRPr lang="nl-BE" dirty="0"/>
          </a:p>
        </p:txBody>
      </p:sp>
      <p:sp>
        <p:nvSpPr>
          <p:cNvPr id="4" name="Tijdelijke aanduiding voor inhoud 3">
            <a:extLst>
              <a:ext uri="{FF2B5EF4-FFF2-40B4-BE49-F238E27FC236}">
                <a16:creationId xmlns:a16="http://schemas.microsoft.com/office/drawing/2014/main" id="{92C3F823-485E-9D9B-8C2C-B7315B6E5B93}"/>
              </a:ext>
            </a:extLst>
          </p:cNvPr>
          <p:cNvSpPr>
            <a:spLocks noGrp="1"/>
          </p:cNvSpPr>
          <p:nvPr>
            <p:ph idx="1"/>
          </p:nvPr>
        </p:nvSpPr>
        <p:spPr/>
        <p:txBody>
          <a:bodyPr/>
          <a:lstStyle/>
          <a:p>
            <a:pPr marL="0" indent="0">
              <a:buNone/>
            </a:pPr>
            <a:r>
              <a:rPr lang="nl-BE" dirty="0"/>
              <a:t>Je denkt / schrijft / praat altijd vanuit je eigen profiel. </a:t>
            </a:r>
            <a:br>
              <a:rPr lang="nl-BE" dirty="0"/>
            </a:br>
            <a:r>
              <a:rPr lang="nl-BE" dirty="0"/>
              <a:t>Dat voelt als de enige juiste manier. </a:t>
            </a:r>
            <a:br>
              <a:rPr lang="nl-BE" dirty="0"/>
            </a:br>
            <a:br>
              <a:rPr lang="nl-BE" dirty="0"/>
            </a:br>
            <a:r>
              <a:rPr lang="nl-BE" dirty="0"/>
              <a:t>Maar… je bereikt vooral de mensen die op dezelfde motivatie reageren als jij</a:t>
            </a:r>
          </a:p>
        </p:txBody>
      </p:sp>
    </p:spTree>
    <p:extLst>
      <p:ext uri="{BB962C8B-B14F-4D97-AF65-F5344CB8AC3E}">
        <p14:creationId xmlns:p14="http://schemas.microsoft.com/office/powerpoint/2010/main" val="4045055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E32B6C-1E22-6FA0-4254-C855A3020FB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5C9D962-F904-4553-A140-500CF3EFC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2FE0FA2-B10C-4B9F-B9CC-E5D9AD400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314048">
            <a:off x="-271537" y="-884980"/>
            <a:ext cx="12642772" cy="6248341"/>
          </a:xfrm>
          <a:custGeom>
            <a:avLst/>
            <a:gdLst>
              <a:gd name="connsiteX0" fmla="*/ 12642772 w 12642772"/>
              <a:gd name="connsiteY0" fmla="*/ 4432052 h 6248341"/>
              <a:gd name="connsiteX1" fmla="*/ 586822 w 12642772"/>
              <a:gd name="connsiteY1" fmla="*/ 6248341 h 6248341"/>
              <a:gd name="connsiteX2" fmla="*/ 0 w 12642772"/>
              <a:gd name="connsiteY2" fmla="*/ 2394542 h 6248341"/>
              <a:gd name="connsiteX3" fmla="*/ 52893 w 12642772"/>
              <a:gd name="connsiteY3" fmla="*/ 2306669 h 6248341"/>
              <a:gd name="connsiteX4" fmla="*/ 131535 w 12642772"/>
              <a:gd name="connsiteY4" fmla="*/ 2293621 h 6248341"/>
              <a:gd name="connsiteX5" fmla="*/ 244153 w 12642772"/>
              <a:gd name="connsiteY5" fmla="*/ 2272261 h 6248341"/>
              <a:gd name="connsiteX6" fmla="*/ 324401 w 12642772"/>
              <a:gd name="connsiteY6" fmla="*/ 2233208 h 6248341"/>
              <a:gd name="connsiteX7" fmla="*/ 463569 w 12642772"/>
              <a:gd name="connsiteY7" fmla="*/ 2158308 h 6248341"/>
              <a:gd name="connsiteX8" fmla="*/ 582537 w 12642772"/>
              <a:gd name="connsiteY8" fmla="*/ 2095961 h 6248341"/>
              <a:gd name="connsiteX9" fmla="*/ 638937 w 12642772"/>
              <a:gd name="connsiteY9" fmla="*/ 2008169 h 6248341"/>
              <a:gd name="connsiteX10" fmla="*/ 749855 w 12642772"/>
              <a:gd name="connsiteY10" fmla="*/ 1936088 h 6248341"/>
              <a:gd name="connsiteX11" fmla="*/ 856553 w 12642772"/>
              <a:gd name="connsiteY11" fmla="*/ 1892728 h 6248341"/>
              <a:gd name="connsiteX12" fmla="*/ 939338 w 12642772"/>
              <a:gd name="connsiteY12" fmla="*/ 1863906 h 6248341"/>
              <a:gd name="connsiteX13" fmla="*/ 987836 w 12642772"/>
              <a:gd name="connsiteY13" fmla="*/ 1848470 h 6248341"/>
              <a:gd name="connsiteX14" fmla="*/ 1086094 w 12642772"/>
              <a:gd name="connsiteY14" fmla="*/ 1834336 h 6248341"/>
              <a:gd name="connsiteX15" fmla="*/ 1155607 w 12642772"/>
              <a:gd name="connsiteY15" fmla="*/ 1814299 h 6248341"/>
              <a:gd name="connsiteX16" fmla="*/ 1219621 w 12642772"/>
              <a:gd name="connsiteY16" fmla="*/ 1774472 h 6248341"/>
              <a:gd name="connsiteX17" fmla="*/ 1275113 w 12642772"/>
              <a:gd name="connsiteY17" fmla="*/ 1734756 h 6248341"/>
              <a:gd name="connsiteX18" fmla="*/ 1337800 w 12642772"/>
              <a:gd name="connsiteY18" fmla="*/ 1684579 h 6248341"/>
              <a:gd name="connsiteX19" fmla="*/ 1526287 w 12642772"/>
              <a:gd name="connsiteY19" fmla="*/ 1602057 h 6248341"/>
              <a:gd name="connsiteX20" fmla="*/ 1579126 w 12642772"/>
              <a:gd name="connsiteY20" fmla="*/ 1559561 h 6248341"/>
              <a:gd name="connsiteX21" fmla="*/ 1651242 w 12642772"/>
              <a:gd name="connsiteY21" fmla="*/ 1546569 h 6248341"/>
              <a:gd name="connsiteX22" fmla="*/ 1712038 w 12642772"/>
              <a:gd name="connsiteY22" fmla="*/ 1533432 h 6248341"/>
              <a:gd name="connsiteX23" fmla="*/ 1758402 w 12642772"/>
              <a:gd name="connsiteY23" fmla="*/ 1525816 h 6248341"/>
              <a:gd name="connsiteX24" fmla="*/ 1831776 w 12642772"/>
              <a:gd name="connsiteY24" fmla="*/ 1504679 h 6248341"/>
              <a:gd name="connsiteX25" fmla="*/ 1963032 w 12642772"/>
              <a:gd name="connsiteY25" fmla="*/ 1472999 h 6248341"/>
              <a:gd name="connsiteX26" fmla="*/ 2006520 w 12642772"/>
              <a:gd name="connsiteY26" fmla="*/ 1464281 h 6248341"/>
              <a:gd name="connsiteX27" fmla="*/ 2049195 w 12642772"/>
              <a:gd name="connsiteY27" fmla="*/ 1459572 h 6248341"/>
              <a:gd name="connsiteX28" fmla="*/ 2125117 w 12642772"/>
              <a:gd name="connsiteY28" fmla="*/ 1432093 h 6248341"/>
              <a:gd name="connsiteX29" fmla="*/ 2234987 w 12642772"/>
              <a:gd name="connsiteY29" fmla="*/ 1408543 h 6248341"/>
              <a:gd name="connsiteX30" fmla="*/ 2349979 w 12642772"/>
              <a:gd name="connsiteY30" fmla="*/ 1370325 h 6248341"/>
              <a:gd name="connsiteX31" fmla="*/ 2490342 w 12642772"/>
              <a:gd name="connsiteY31" fmla="*/ 1337371 h 6248341"/>
              <a:gd name="connsiteX32" fmla="*/ 2721983 w 12642772"/>
              <a:gd name="connsiteY32" fmla="*/ 1255221 h 6248341"/>
              <a:gd name="connsiteX33" fmla="*/ 2740778 w 12642772"/>
              <a:gd name="connsiteY33" fmla="*/ 1232389 h 6248341"/>
              <a:gd name="connsiteX34" fmla="*/ 2772006 w 12642772"/>
              <a:gd name="connsiteY34" fmla="*/ 1218123 h 6248341"/>
              <a:gd name="connsiteX35" fmla="*/ 2850754 w 12642772"/>
              <a:gd name="connsiteY35" fmla="*/ 1180094 h 6248341"/>
              <a:gd name="connsiteX36" fmla="*/ 2872381 w 12642772"/>
              <a:gd name="connsiteY36" fmla="*/ 1159349 h 6248341"/>
              <a:gd name="connsiteX37" fmla="*/ 2877664 w 12642772"/>
              <a:gd name="connsiteY37" fmla="*/ 1153429 h 6248341"/>
              <a:gd name="connsiteX38" fmla="*/ 2898982 w 12642772"/>
              <a:gd name="connsiteY38" fmla="*/ 1143332 h 6248341"/>
              <a:gd name="connsiteX39" fmla="*/ 2900154 w 12642772"/>
              <a:gd name="connsiteY39" fmla="*/ 1144257 h 6248341"/>
              <a:gd name="connsiteX40" fmla="*/ 2913224 w 12642772"/>
              <a:gd name="connsiteY40" fmla="*/ 1144530 h 6248341"/>
              <a:gd name="connsiteX41" fmla="*/ 2936660 w 12642772"/>
              <a:gd name="connsiteY41" fmla="*/ 1142412 h 6248341"/>
              <a:gd name="connsiteX42" fmla="*/ 2997572 w 12642772"/>
              <a:gd name="connsiteY42" fmla="*/ 1141831 h 6248341"/>
              <a:gd name="connsiteX43" fmla="*/ 3044472 w 12642772"/>
              <a:gd name="connsiteY43" fmla="*/ 1131369 h 6248341"/>
              <a:gd name="connsiteX44" fmla="*/ 3044790 w 12642772"/>
              <a:gd name="connsiteY44" fmla="*/ 1131569 h 6248341"/>
              <a:gd name="connsiteX45" fmla="*/ 3053469 w 12642772"/>
              <a:gd name="connsiteY45" fmla="*/ 1129009 h 6248341"/>
              <a:gd name="connsiteX46" fmla="*/ 3058924 w 12642772"/>
              <a:gd name="connsiteY46" fmla="*/ 1126056 h 6248341"/>
              <a:gd name="connsiteX47" fmla="*/ 3074299 w 12642772"/>
              <a:gd name="connsiteY47" fmla="*/ 1120405 h 6248341"/>
              <a:gd name="connsiteX48" fmla="*/ 3080657 w 12642772"/>
              <a:gd name="connsiteY48" fmla="*/ 1120171 h 6248341"/>
              <a:gd name="connsiteX49" fmla="*/ 3085901 w 12642772"/>
              <a:gd name="connsiteY49" fmla="*/ 1121681 h 6248341"/>
              <a:gd name="connsiteX50" fmla="*/ 3109448 w 12642772"/>
              <a:gd name="connsiteY50" fmla="*/ 1097576 h 6248341"/>
              <a:gd name="connsiteX51" fmla="*/ 3120280 w 12642772"/>
              <a:gd name="connsiteY51" fmla="*/ 1092673 h 6248341"/>
              <a:gd name="connsiteX52" fmla="*/ 3151969 w 12642772"/>
              <a:gd name="connsiteY52" fmla="*/ 1093148 h 6248341"/>
              <a:gd name="connsiteX53" fmla="*/ 3156202 w 12642772"/>
              <a:gd name="connsiteY53" fmla="*/ 1091941 h 6248341"/>
              <a:gd name="connsiteX54" fmla="*/ 3218578 w 12642772"/>
              <a:gd name="connsiteY54" fmla="*/ 1084695 h 6248341"/>
              <a:gd name="connsiteX55" fmla="*/ 3291572 w 12642772"/>
              <a:gd name="connsiteY55" fmla="*/ 1074108 h 6248341"/>
              <a:gd name="connsiteX56" fmla="*/ 3335322 w 12642772"/>
              <a:gd name="connsiteY56" fmla="*/ 1065344 h 6248341"/>
              <a:gd name="connsiteX57" fmla="*/ 3444471 w 12642772"/>
              <a:gd name="connsiteY57" fmla="*/ 1040037 h 6248341"/>
              <a:gd name="connsiteX58" fmla="*/ 3516736 w 12642772"/>
              <a:gd name="connsiteY58" fmla="*/ 1044495 h 6248341"/>
              <a:gd name="connsiteX59" fmla="*/ 3529913 w 12642772"/>
              <a:gd name="connsiteY59" fmla="*/ 1036395 h 6248341"/>
              <a:gd name="connsiteX60" fmla="*/ 3534215 w 12642772"/>
              <a:gd name="connsiteY60" fmla="*/ 1032644 h 6248341"/>
              <a:gd name="connsiteX61" fmla="*/ 3541901 w 12642772"/>
              <a:gd name="connsiteY61" fmla="*/ 1028655 h 6248341"/>
              <a:gd name="connsiteX62" fmla="*/ 3542297 w 12642772"/>
              <a:gd name="connsiteY62" fmla="*/ 1028781 h 6248341"/>
              <a:gd name="connsiteX63" fmla="*/ 3549091 w 12642772"/>
              <a:gd name="connsiteY63" fmla="*/ 1024603 h 6248341"/>
              <a:gd name="connsiteX64" fmla="*/ 3668564 w 12642772"/>
              <a:gd name="connsiteY64" fmla="*/ 992085 h 6248341"/>
              <a:gd name="connsiteX65" fmla="*/ 3681760 w 12642772"/>
              <a:gd name="connsiteY65" fmla="*/ 989897 h 6248341"/>
              <a:gd name="connsiteX66" fmla="*/ 3683298 w 12642772"/>
              <a:gd name="connsiteY66" fmla="*/ 990533 h 6248341"/>
              <a:gd name="connsiteX67" fmla="*/ 3701238 w 12642772"/>
              <a:gd name="connsiteY67" fmla="*/ 978370 h 6248341"/>
              <a:gd name="connsiteX68" fmla="*/ 3727029 w 12642772"/>
              <a:gd name="connsiteY68" fmla="*/ 982634 h 6248341"/>
              <a:gd name="connsiteX69" fmla="*/ 3827462 w 12642772"/>
              <a:gd name="connsiteY69" fmla="*/ 983777 h 6248341"/>
              <a:gd name="connsiteX70" fmla="*/ 3939255 w 12642772"/>
              <a:gd name="connsiteY70" fmla="*/ 962526 h 6248341"/>
              <a:gd name="connsiteX71" fmla="*/ 3976764 w 12642772"/>
              <a:gd name="connsiteY71" fmla="*/ 943975 h 6248341"/>
              <a:gd name="connsiteX72" fmla="*/ 4039745 w 12642772"/>
              <a:gd name="connsiteY72" fmla="*/ 913576 h 6248341"/>
              <a:gd name="connsiteX73" fmla="*/ 4081478 w 12642772"/>
              <a:gd name="connsiteY73" fmla="*/ 863744 h 6248341"/>
              <a:gd name="connsiteX74" fmla="*/ 4136255 w 12642772"/>
              <a:gd name="connsiteY74" fmla="*/ 849070 h 6248341"/>
              <a:gd name="connsiteX75" fmla="*/ 4155885 w 12642772"/>
              <a:gd name="connsiteY75" fmla="*/ 880724 h 6248341"/>
              <a:gd name="connsiteX76" fmla="*/ 4212239 w 12642772"/>
              <a:gd name="connsiteY76" fmla="*/ 853648 h 6248341"/>
              <a:gd name="connsiteX77" fmla="*/ 4296968 w 12642772"/>
              <a:gd name="connsiteY77" fmla="*/ 808725 h 6248341"/>
              <a:gd name="connsiteX78" fmla="*/ 4347619 w 12642772"/>
              <a:gd name="connsiteY78" fmla="*/ 791871 h 6248341"/>
              <a:gd name="connsiteX79" fmla="*/ 4484035 w 12642772"/>
              <a:gd name="connsiteY79" fmla="*/ 736001 h 6248341"/>
              <a:gd name="connsiteX80" fmla="*/ 4619194 w 12642772"/>
              <a:gd name="connsiteY80" fmla="*/ 672546 h 6248341"/>
              <a:gd name="connsiteX81" fmla="*/ 4648276 w 12642772"/>
              <a:gd name="connsiteY81" fmla="*/ 677255 h 6248341"/>
              <a:gd name="connsiteX82" fmla="*/ 4658535 w 12642772"/>
              <a:gd name="connsiteY82" fmla="*/ 658404 h 6248341"/>
              <a:gd name="connsiteX83" fmla="*/ 4684435 w 12642772"/>
              <a:gd name="connsiteY83" fmla="*/ 658040 h 6248341"/>
              <a:gd name="connsiteX84" fmla="*/ 4685966 w 12642772"/>
              <a:gd name="connsiteY84" fmla="*/ 659300 h 6248341"/>
              <a:gd name="connsiteX85" fmla="*/ 4773323 w 12642772"/>
              <a:gd name="connsiteY85" fmla="*/ 620033 h 6248341"/>
              <a:gd name="connsiteX86" fmla="*/ 4789881 w 12642772"/>
              <a:gd name="connsiteY86" fmla="*/ 612833 h 6248341"/>
              <a:gd name="connsiteX87" fmla="*/ 4793116 w 12642772"/>
              <a:gd name="connsiteY87" fmla="*/ 606807 h 6248341"/>
              <a:gd name="connsiteX88" fmla="*/ 4818294 w 12642772"/>
              <a:gd name="connsiteY88" fmla="*/ 598208 h 6248341"/>
              <a:gd name="connsiteX89" fmla="*/ 4889379 w 12642772"/>
              <a:gd name="connsiteY89" fmla="*/ 574856 h 6248341"/>
              <a:gd name="connsiteX90" fmla="*/ 4967000 w 12642772"/>
              <a:gd name="connsiteY90" fmla="*/ 563548 h 6248341"/>
              <a:gd name="connsiteX91" fmla="*/ 5011397 w 12642772"/>
              <a:gd name="connsiteY91" fmla="*/ 546508 h 6248341"/>
              <a:gd name="connsiteX92" fmla="*/ 5017511 w 12642772"/>
              <a:gd name="connsiteY92" fmla="*/ 542737 h 6248341"/>
              <a:gd name="connsiteX93" fmla="*/ 5022951 w 12642772"/>
              <a:gd name="connsiteY93" fmla="*/ 543578 h 6248341"/>
              <a:gd name="connsiteX94" fmla="*/ 5028686 w 12642772"/>
              <a:gd name="connsiteY94" fmla="*/ 550797 h 6248341"/>
              <a:gd name="connsiteX95" fmla="*/ 5055222 w 12642772"/>
              <a:gd name="connsiteY95" fmla="*/ 551685 h 6248341"/>
              <a:gd name="connsiteX96" fmla="*/ 5058043 w 12642772"/>
              <a:gd name="connsiteY96" fmla="*/ 549365 h 6248341"/>
              <a:gd name="connsiteX97" fmla="*/ 5080769 w 12642772"/>
              <a:gd name="connsiteY97" fmla="*/ 559110 h 6248341"/>
              <a:gd name="connsiteX98" fmla="*/ 5100831 w 12642772"/>
              <a:gd name="connsiteY98" fmla="*/ 578170 h 6248341"/>
              <a:gd name="connsiteX99" fmla="*/ 5323302 w 12642772"/>
              <a:gd name="connsiteY99" fmla="*/ 551607 h 6248341"/>
              <a:gd name="connsiteX100" fmla="*/ 5524173 w 12642772"/>
              <a:gd name="connsiteY100" fmla="*/ 623428 h 6248341"/>
              <a:gd name="connsiteX101" fmla="*/ 5644692 w 12642772"/>
              <a:gd name="connsiteY101" fmla="*/ 606574 h 6248341"/>
              <a:gd name="connsiteX102" fmla="*/ 5984259 w 12642772"/>
              <a:gd name="connsiteY102" fmla="*/ 559264 h 6248341"/>
              <a:gd name="connsiteX103" fmla="*/ 6059790 w 12642772"/>
              <a:gd name="connsiteY103" fmla="*/ 538457 h 6248341"/>
              <a:gd name="connsiteX104" fmla="*/ 6130495 w 12642772"/>
              <a:gd name="connsiteY104" fmla="*/ 565308 h 6248341"/>
              <a:gd name="connsiteX105" fmla="*/ 6157089 w 12642772"/>
              <a:gd name="connsiteY105" fmla="*/ 547229 h 6248341"/>
              <a:gd name="connsiteX106" fmla="*/ 6161628 w 12642772"/>
              <a:gd name="connsiteY106" fmla="*/ 543616 h 6248341"/>
              <a:gd name="connsiteX107" fmla="*/ 6180804 w 12642772"/>
              <a:gd name="connsiteY107" fmla="*/ 539939 h 6248341"/>
              <a:gd name="connsiteX108" fmla="*/ 6184951 w 12642772"/>
              <a:gd name="connsiteY108" fmla="*/ 525424 h 6248341"/>
              <a:gd name="connsiteX109" fmla="*/ 6212909 w 12642772"/>
              <a:gd name="connsiteY109" fmla="*/ 510232 h 6248341"/>
              <a:gd name="connsiteX110" fmla="*/ 6248556 w 12642772"/>
              <a:gd name="connsiteY110" fmla="*/ 507226 h 6248341"/>
              <a:gd name="connsiteX111" fmla="*/ 6419167 w 12642772"/>
              <a:gd name="connsiteY111" fmla="*/ 508015 h 6248341"/>
              <a:gd name="connsiteX112" fmla="*/ 6520553 w 12642772"/>
              <a:gd name="connsiteY112" fmla="*/ 499890 h 6248341"/>
              <a:gd name="connsiteX113" fmla="*/ 6557985 w 12642772"/>
              <a:gd name="connsiteY113" fmla="*/ 483298 h 6248341"/>
              <a:gd name="connsiteX114" fmla="*/ 6610986 w 12642772"/>
              <a:gd name="connsiteY114" fmla="*/ 469207 h 6248341"/>
              <a:gd name="connsiteX115" fmla="*/ 6703685 w 12642772"/>
              <a:gd name="connsiteY115" fmla="*/ 433885 h 6248341"/>
              <a:gd name="connsiteX116" fmla="*/ 6829686 w 12642772"/>
              <a:gd name="connsiteY116" fmla="*/ 404609 h 6248341"/>
              <a:gd name="connsiteX117" fmla="*/ 6926071 w 12642772"/>
              <a:gd name="connsiteY117" fmla="*/ 440952 h 6248341"/>
              <a:gd name="connsiteX118" fmla="*/ 6933459 w 12642772"/>
              <a:gd name="connsiteY118" fmla="*/ 430117 h 6248341"/>
              <a:gd name="connsiteX119" fmla="*/ 6997730 w 12642772"/>
              <a:gd name="connsiteY119" fmla="*/ 427075 h 6248341"/>
              <a:gd name="connsiteX120" fmla="*/ 7228068 w 12642772"/>
              <a:gd name="connsiteY120" fmla="*/ 485987 h 6248341"/>
              <a:gd name="connsiteX121" fmla="*/ 7353524 w 12642772"/>
              <a:gd name="connsiteY121" fmla="*/ 478122 h 6248341"/>
              <a:gd name="connsiteX122" fmla="*/ 7397216 w 12642772"/>
              <a:gd name="connsiteY122" fmla="*/ 464113 h 6248341"/>
              <a:gd name="connsiteX123" fmla="*/ 7470470 w 12642772"/>
              <a:gd name="connsiteY123" fmla="*/ 441338 h 6248341"/>
              <a:gd name="connsiteX124" fmla="*/ 7523162 w 12642772"/>
              <a:gd name="connsiteY124" fmla="*/ 396692 h 6248341"/>
              <a:gd name="connsiteX125" fmla="*/ 7585229 w 12642772"/>
              <a:gd name="connsiteY125" fmla="*/ 388596 h 6248341"/>
              <a:gd name="connsiteX126" fmla="*/ 7602312 w 12642772"/>
              <a:gd name="connsiteY126" fmla="*/ 422441 h 6248341"/>
              <a:gd name="connsiteX127" fmla="*/ 7667842 w 12642772"/>
              <a:gd name="connsiteY127" fmla="*/ 402184 h 6248341"/>
              <a:gd name="connsiteX128" fmla="*/ 7766955 w 12642772"/>
              <a:gd name="connsiteY128" fmla="*/ 367538 h 6248341"/>
              <a:gd name="connsiteX129" fmla="*/ 7824808 w 12642772"/>
              <a:gd name="connsiteY129" fmla="*/ 356782 h 6248341"/>
              <a:gd name="connsiteX130" fmla="*/ 7982082 w 12642772"/>
              <a:gd name="connsiteY130" fmla="*/ 317381 h 6248341"/>
              <a:gd name="connsiteX131" fmla="*/ 8139042 w 12642772"/>
              <a:gd name="connsiteY131" fmla="*/ 270278 h 6248341"/>
              <a:gd name="connsiteX132" fmla="*/ 8188479 w 12642772"/>
              <a:gd name="connsiteY132" fmla="*/ 250893 h 6248341"/>
              <a:gd name="connsiteX133" fmla="*/ 8197460 w 12642772"/>
              <a:gd name="connsiteY133" fmla="*/ 227412 h 6248341"/>
              <a:gd name="connsiteX134" fmla="*/ 8236543 w 12642772"/>
              <a:gd name="connsiteY134" fmla="*/ 231896 h 6248341"/>
              <a:gd name="connsiteX135" fmla="*/ 8288656 w 12642772"/>
              <a:gd name="connsiteY135" fmla="*/ 233518 h 6248341"/>
              <a:gd name="connsiteX136" fmla="*/ 8365194 w 12642772"/>
              <a:gd name="connsiteY136" fmla="*/ 255354 h 6248341"/>
              <a:gd name="connsiteX137" fmla="*/ 8371093 w 12642772"/>
              <a:gd name="connsiteY137" fmla="*/ 253056 h 6248341"/>
              <a:gd name="connsiteX138" fmla="*/ 8380079 w 12642772"/>
              <a:gd name="connsiteY138" fmla="*/ 251533 h 6248341"/>
              <a:gd name="connsiteX139" fmla="*/ 8380352 w 12642772"/>
              <a:gd name="connsiteY139" fmla="*/ 251771 h 6248341"/>
              <a:gd name="connsiteX140" fmla="*/ 8388670 w 12642772"/>
              <a:gd name="connsiteY140" fmla="*/ 249803 h 6248341"/>
              <a:gd name="connsiteX141" fmla="*/ 8439400 w 12642772"/>
              <a:gd name="connsiteY141" fmla="*/ 252189 h 6248341"/>
              <a:gd name="connsiteX142" fmla="*/ 8502127 w 12642772"/>
              <a:gd name="connsiteY142" fmla="*/ 246524 h 6248341"/>
              <a:gd name="connsiteX143" fmla="*/ 8575600 w 12642772"/>
              <a:gd name="connsiteY143" fmla="*/ 247912 h 6248341"/>
              <a:gd name="connsiteX144" fmla="*/ 8609423 w 12642772"/>
              <a:gd name="connsiteY144" fmla="*/ 225288 h 6248341"/>
              <a:gd name="connsiteX145" fmla="*/ 8628794 w 12642772"/>
              <a:gd name="connsiteY145" fmla="*/ 220632 h 6248341"/>
              <a:gd name="connsiteX146" fmla="*/ 8631243 w 12642772"/>
              <a:gd name="connsiteY146" fmla="*/ 221270 h 6248341"/>
              <a:gd name="connsiteX147" fmla="*/ 8708752 w 12642772"/>
              <a:gd name="connsiteY147" fmla="*/ 203517 h 6248341"/>
              <a:gd name="connsiteX148" fmla="*/ 8825952 w 12642772"/>
              <a:gd name="connsiteY148" fmla="*/ 177822 h 6248341"/>
              <a:gd name="connsiteX149" fmla="*/ 8862166 w 12642772"/>
              <a:gd name="connsiteY149" fmla="*/ 170735 h 6248341"/>
              <a:gd name="connsiteX150" fmla="*/ 8884490 w 12642772"/>
              <a:gd name="connsiteY150" fmla="*/ 165616 h 6248341"/>
              <a:gd name="connsiteX151" fmla="*/ 8918298 w 12642772"/>
              <a:gd name="connsiteY151" fmla="*/ 194546 h 6248341"/>
              <a:gd name="connsiteX152" fmla="*/ 8948572 w 12642772"/>
              <a:gd name="connsiteY152" fmla="*/ 207940 h 6248341"/>
              <a:gd name="connsiteX153" fmla="*/ 9104724 w 12642772"/>
              <a:gd name="connsiteY153" fmla="*/ 178319 h 6248341"/>
              <a:gd name="connsiteX154" fmla="*/ 9198328 w 12642772"/>
              <a:gd name="connsiteY154" fmla="*/ 159122 h 6248341"/>
              <a:gd name="connsiteX155" fmla="*/ 9339412 w 12642772"/>
              <a:gd name="connsiteY155" fmla="*/ 203422 h 6248341"/>
              <a:gd name="connsiteX156" fmla="*/ 9409165 w 12642772"/>
              <a:gd name="connsiteY156" fmla="*/ 216989 h 6248341"/>
              <a:gd name="connsiteX157" fmla="*/ 9516379 w 12642772"/>
              <a:gd name="connsiteY157" fmla="*/ 220757 h 6248341"/>
              <a:gd name="connsiteX158" fmla="*/ 9615958 w 12642772"/>
              <a:gd name="connsiteY158" fmla="*/ 196389 h 6248341"/>
              <a:gd name="connsiteX159" fmla="*/ 9860346 w 12642772"/>
              <a:gd name="connsiteY159" fmla="*/ 177067 h 6248341"/>
              <a:gd name="connsiteX160" fmla="*/ 10071193 w 12642772"/>
              <a:gd name="connsiteY160" fmla="*/ 142345 h 6248341"/>
              <a:gd name="connsiteX161" fmla="*/ 10270876 w 12642772"/>
              <a:gd name="connsiteY161" fmla="*/ 164464 h 6248341"/>
              <a:gd name="connsiteX162" fmla="*/ 10338607 w 12642772"/>
              <a:gd name="connsiteY162" fmla="*/ 202846 h 6248341"/>
              <a:gd name="connsiteX163" fmla="*/ 10370927 w 12642772"/>
              <a:gd name="connsiteY163" fmla="*/ 198630 h 6248341"/>
              <a:gd name="connsiteX164" fmla="*/ 10423650 w 12642772"/>
              <a:gd name="connsiteY164" fmla="*/ 187033 h 6248341"/>
              <a:gd name="connsiteX165" fmla="*/ 10507238 w 12642772"/>
              <a:gd name="connsiteY165" fmla="*/ 199359 h 6248341"/>
              <a:gd name="connsiteX166" fmla="*/ 10712234 w 12642772"/>
              <a:gd name="connsiteY166" fmla="*/ 202150 h 6248341"/>
              <a:gd name="connsiteX167" fmla="*/ 10955598 w 12642772"/>
              <a:gd name="connsiteY167" fmla="*/ 236823 h 6248341"/>
              <a:gd name="connsiteX168" fmla="*/ 11210395 w 12642772"/>
              <a:gd name="connsiteY168" fmla="*/ 197924 h 6248341"/>
              <a:gd name="connsiteX169" fmla="*/ 11355556 w 12642772"/>
              <a:gd name="connsiteY169" fmla="*/ 131371 h 6248341"/>
              <a:gd name="connsiteX170" fmla="*/ 11531644 w 12642772"/>
              <a:gd name="connsiteY170" fmla="*/ 99364 h 6248341"/>
              <a:gd name="connsiteX171" fmla="*/ 11719114 w 12642772"/>
              <a:gd name="connsiteY171" fmla="*/ 62439 h 6248341"/>
              <a:gd name="connsiteX172" fmla="*/ 11814686 w 12642772"/>
              <a:gd name="connsiteY172" fmla="*/ 38458 h 6248341"/>
              <a:gd name="connsiteX173" fmla="*/ 11865687 w 12642772"/>
              <a:gd name="connsiteY173" fmla="*/ 10088 h 6248341"/>
              <a:gd name="connsiteX174" fmla="*/ 11957454 w 12642772"/>
              <a:gd name="connsiteY174" fmla="*/ 4020 h 6248341"/>
              <a:gd name="connsiteX175" fmla="*/ 11975060 w 12642772"/>
              <a:gd name="connsiteY175" fmla="*/ 0 h 6248341"/>
              <a:gd name="connsiteX176" fmla="*/ 12006839 w 12642772"/>
              <a:gd name="connsiteY176" fmla="*/ 210943 h 6248341"/>
              <a:gd name="connsiteX177" fmla="*/ 12642772 w 12642772"/>
              <a:gd name="connsiteY177" fmla="*/ 4432052 h 624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12642772" h="6248341">
                <a:moveTo>
                  <a:pt x="12642772" y="4432052"/>
                </a:moveTo>
                <a:lnTo>
                  <a:pt x="586822" y="6248341"/>
                </a:lnTo>
                <a:cubicBezTo>
                  <a:pt x="413471" y="5111477"/>
                  <a:pt x="173350" y="3531407"/>
                  <a:pt x="0" y="2394542"/>
                </a:cubicBezTo>
                <a:lnTo>
                  <a:pt x="52893" y="2306669"/>
                </a:lnTo>
                <a:cubicBezTo>
                  <a:pt x="67266" y="2306793"/>
                  <a:pt x="118504" y="2297204"/>
                  <a:pt x="131535" y="2293621"/>
                </a:cubicBezTo>
                <a:cubicBezTo>
                  <a:pt x="235982" y="2302858"/>
                  <a:pt x="197087" y="2291745"/>
                  <a:pt x="244153" y="2272261"/>
                </a:cubicBezTo>
                <a:cubicBezTo>
                  <a:pt x="288465" y="2263813"/>
                  <a:pt x="287831" y="2252199"/>
                  <a:pt x="324401" y="2233208"/>
                </a:cubicBezTo>
                <a:lnTo>
                  <a:pt x="463569" y="2158308"/>
                </a:lnTo>
                <a:cubicBezTo>
                  <a:pt x="506591" y="2135434"/>
                  <a:pt x="546976" y="2145326"/>
                  <a:pt x="582537" y="2095961"/>
                </a:cubicBezTo>
                <a:lnTo>
                  <a:pt x="638937" y="2008169"/>
                </a:lnTo>
                <a:cubicBezTo>
                  <a:pt x="686285" y="1999141"/>
                  <a:pt x="708248" y="1959382"/>
                  <a:pt x="749855" y="1936088"/>
                </a:cubicBezTo>
                <a:cubicBezTo>
                  <a:pt x="791527" y="1909991"/>
                  <a:pt x="819909" y="1906478"/>
                  <a:pt x="856553" y="1892728"/>
                </a:cubicBezTo>
                <a:cubicBezTo>
                  <a:pt x="872688" y="1896553"/>
                  <a:pt x="926797" y="1876988"/>
                  <a:pt x="939338" y="1863906"/>
                </a:cubicBezTo>
                <a:cubicBezTo>
                  <a:pt x="981108" y="1859053"/>
                  <a:pt x="963180" y="1865189"/>
                  <a:pt x="987836" y="1848470"/>
                </a:cubicBezTo>
                <a:cubicBezTo>
                  <a:pt x="1023003" y="1873965"/>
                  <a:pt x="1058671" y="1841751"/>
                  <a:pt x="1086094" y="1834336"/>
                </a:cubicBezTo>
                <a:cubicBezTo>
                  <a:pt x="1102835" y="1828051"/>
                  <a:pt x="1139360" y="1818268"/>
                  <a:pt x="1155607" y="1814299"/>
                </a:cubicBezTo>
                <a:cubicBezTo>
                  <a:pt x="1183758" y="1810365"/>
                  <a:pt x="1218373" y="1759163"/>
                  <a:pt x="1219621" y="1774472"/>
                </a:cubicBezTo>
                <a:cubicBezTo>
                  <a:pt x="1242899" y="1773567"/>
                  <a:pt x="1244829" y="1741322"/>
                  <a:pt x="1275113" y="1734756"/>
                </a:cubicBezTo>
                <a:cubicBezTo>
                  <a:pt x="1334421" y="1687737"/>
                  <a:pt x="1295937" y="1706696"/>
                  <a:pt x="1337800" y="1684579"/>
                </a:cubicBezTo>
                <a:cubicBezTo>
                  <a:pt x="1379663" y="1662462"/>
                  <a:pt x="1466954" y="1627202"/>
                  <a:pt x="1526287" y="1602057"/>
                </a:cubicBezTo>
                <a:cubicBezTo>
                  <a:pt x="1553390" y="1592996"/>
                  <a:pt x="1540999" y="1570289"/>
                  <a:pt x="1579126" y="1559561"/>
                </a:cubicBezTo>
                <a:cubicBezTo>
                  <a:pt x="1602892" y="1557552"/>
                  <a:pt x="1622220" y="1540740"/>
                  <a:pt x="1651242" y="1546569"/>
                </a:cubicBezTo>
                <a:cubicBezTo>
                  <a:pt x="1661191" y="1549244"/>
                  <a:pt x="1688001" y="1544372"/>
                  <a:pt x="1712038" y="1533432"/>
                </a:cubicBezTo>
                <a:cubicBezTo>
                  <a:pt x="1722220" y="1540383"/>
                  <a:pt x="1747544" y="1527611"/>
                  <a:pt x="1758402" y="1525816"/>
                </a:cubicBezTo>
                <a:cubicBezTo>
                  <a:pt x="1772533" y="1530625"/>
                  <a:pt x="1819420" y="1514186"/>
                  <a:pt x="1831776" y="1504679"/>
                </a:cubicBezTo>
                <a:lnTo>
                  <a:pt x="1963032" y="1472999"/>
                </a:lnTo>
                <a:lnTo>
                  <a:pt x="2006520" y="1464281"/>
                </a:lnTo>
                <a:cubicBezTo>
                  <a:pt x="2014344" y="1465241"/>
                  <a:pt x="2041522" y="1459774"/>
                  <a:pt x="2049195" y="1459572"/>
                </a:cubicBezTo>
                <a:cubicBezTo>
                  <a:pt x="2087954" y="1443290"/>
                  <a:pt x="2101777" y="1440700"/>
                  <a:pt x="2125117" y="1432093"/>
                </a:cubicBezTo>
                <a:cubicBezTo>
                  <a:pt x="2165647" y="1425840"/>
                  <a:pt x="2196015" y="1424572"/>
                  <a:pt x="2234987" y="1408543"/>
                </a:cubicBezTo>
                <a:lnTo>
                  <a:pt x="2349979" y="1370325"/>
                </a:lnTo>
                <a:cubicBezTo>
                  <a:pt x="2404061" y="1372089"/>
                  <a:pt x="2474940" y="1352732"/>
                  <a:pt x="2490342" y="1337371"/>
                </a:cubicBezTo>
                <a:cubicBezTo>
                  <a:pt x="2552946" y="1313179"/>
                  <a:pt x="2651266" y="1271354"/>
                  <a:pt x="2721983" y="1255221"/>
                </a:cubicBezTo>
                <a:lnTo>
                  <a:pt x="2740778" y="1232389"/>
                </a:lnTo>
                <a:lnTo>
                  <a:pt x="2772006" y="1218123"/>
                </a:lnTo>
                <a:cubicBezTo>
                  <a:pt x="2798565" y="1204582"/>
                  <a:pt x="2824316" y="1189775"/>
                  <a:pt x="2850754" y="1180094"/>
                </a:cubicBezTo>
                <a:cubicBezTo>
                  <a:pt x="2858486" y="1174495"/>
                  <a:pt x="2865479" y="1167162"/>
                  <a:pt x="2872381" y="1159349"/>
                </a:cubicBezTo>
                <a:lnTo>
                  <a:pt x="2877664" y="1153429"/>
                </a:lnTo>
                <a:lnTo>
                  <a:pt x="2898982" y="1143332"/>
                </a:lnTo>
                <a:lnTo>
                  <a:pt x="2900154" y="1144257"/>
                </a:lnTo>
                <a:cubicBezTo>
                  <a:pt x="2903604" y="1145940"/>
                  <a:pt x="2907687" y="1146454"/>
                  <a:pt x="2913224" y="1144530"/>
                </a:cubicBezTo>
                <a:cubicBezTo>
                  <a:pt x="2914663" y="1164458"/>
                  <a:pt x="2920456" y="1149846"/>
                  <a:pt x="2936660" y="1142412"/>
                </a:cubicBezTo>
                <a:cubicBezTo>
                  <a:pt x="2942509" y="1171704"/>
                  <a:pt x="2981016" y="1130300"/>
                  <a:pt x="2997572" y="1141831"/>
                </a:cubicBezTo>
                <a:lnTo>
                  <a:pt x="3044472" y="1131369"/>
                </a:lnTo>
                <a:lnTo>
                  <a:pt x="3044790" y="1131569"/>
                </a:lnTo>
                <a:cubicBezTo>
                  <a:pt x="3046855" y="1131486"/>
                  <a:pt x="3049590" y="1130734"/>
                  <a:pt x="3053469" y="1129009"/>
                </a:cubicBezTo>
                <a:lnTo>
                  <a:pt x="3058924" y="1126056"/>
                </a:lnTo>
                <a:lnTo>
                  <a:pt x="3074299" y="1120405"/>
                </a:lnTo>
                <a:lnTo>
                  <a:pt x="3080657" y="1120171"/>
                </a:lnTo>
                <a:lnTo>
                  <a:pt x="3085901" y="1121681"/>
                </a:lnTo>
                <a:cubicBezTo>
                  <a:pt x="3089424" y="1117040"/>
                  <a:pt x="3098046" y="1105705"/>
                  <a:pt x="3109448" y="1097576"/>
                </a:cubicBezTo>
                <a:lnTo>
                  <a:pt x="3120280" y="1092673"/>
                </a:lnTo>
                <a:lnTo>
                  <a:pt x="3151969" y="1093148"/>
                </a:lnTo>
                <a:lnTo>
                  <a:pt x="3156202" y="1091941"/>
                </a:lnTo>
                <a:lnTo>
                  <a:pt x="3218578" y="1084695"/>
                </a:lnTo>
                <a:cubicBezTo>
                  <a:pt x="3245764" y="1081888"/>
                  <a:pt x="3273631" y="1078650"/>
                  <a:pt x="3291572" y="1074108"/>
                </a:cubicBezTo>
                <a:cubicBezTo>
                  <a:pt x="3322176" y="1058413"/>
                  <a:pt x="3296217" y="1076449"/>
                  <a:pt x="3335322" y="1065344"/>
                </a:cubicBezTo>
                <a:cubicBezTo>
                  <a:pt x="3368156" y="1040199"/>
                  <a:pt x="3402741" y="1051987"/>
                  <a:pt x="3444471" y="1040037"/>
                </a:cubicBezTo>
                <a:lnTo>
                  <a:pt x="3516736" y="1044495"/>
                </a:lnTo>
                <a:lnTo>
                  <a:pt x="3529913" y="1036395"/>
                </a:lnTo>
                <a:lnTo>
                  <a:pt x="3534215" y="1032644"/>
                </a:lnTo>
                <a:cubicBezTo>
                  <a:pt x="3537422" y="1030324"/>
                  <a:pt x="3539868" y="1029116"/>
                  <a:pt x="3541901" y="1028655"/>
                </a:cubicBezTo>
                <a:lnTo>
                  <a:pt x="3542297" y="1028781"/>
                </a:lnTo>
                <a:lnTo>
                  <a:pt x="3549091" y="1024603"/>
                </a:lnTo>
                <a:lnTo>
                  <a:pt x="3668564" y="992085"/>
                </a:lnTo>
                <a:cubicBezTo>
                  <a:pt x="3673354" y="989271"/>
                  <a:pt x="3677647" y="988983"/>
                  <a:pt x="3681760" y="989897"/>
                </a:cubicBezTo>
                <a:lnTo>
                  <a:pt x="3683298" y="990533"/>
                </a:lnTo>
                <a:lnTo>
                  <a:pt x="3701238" y="978370"/>
                </a:lnTo>
                <a:lnTo>
                  <a:pt x="3727029" y="982634"/>
                </a:lnTo>
                <a:cubicBezTo>
                  <a:pt x="3762166" y="985324"/>
                  <a:pt x="3795029" y="982802"/>
                  <a:pt x="3827462" y="983777"/>
                </a:cubicBezTo>
                <a:cubicBezTo>
                  <a:pt x="3899741" y="979875"/>
                  <a:pt x="3841175" y="923865"/>
                  <a:pt x="3939255" y="962526"/>
                </a:cubicBezTo>
                <a:cubicBezTo>
                  <a:pt x="3944820" y="939198"/>
                  <a:pt x="3955882" y="936428"/>
                  <a:pt x="3976764" y="943975"/>
                </a:cubicBezTo>
                <a:cubicBezTo>
                  <a:pt x="4011587" y="940445"/>
                  <a:pt x="3998825" y="885884"/>
                  <a:pt x="4039745" y="913576"/>
                </a:cubicBezTo>
                <a:cubicBezTo>
                  <a:pt x="4028069" y="885008"/>
                  <a:pt x="4103064" y="891976"/>
                  <a:pt x="4081478" y="863744"/>
                </a:cubicBezTo>
                <a:cubicBezTo>
                  <a:pt x="4098995" y="833348"/>
                  <a:pt x="4118253" y="875924"/>
                  <a:pt x="4136255" y="849070"/>
                </a:cubicBezTo>
                <a:cubicBezTo>
                  <a:pt x="4160412" y="839702"/>
                  <a:pt x="4127630" y="882883"/>
                  <a:pt x="4155885" y="880724"/>
                </a:cubicBezTo>
                <a:cubicBezTo>
                  <a:pt x="4189159" y="872776"/>
                  <a:pt x="4199073" y="926940"/>
                  <a:pt x="4212239" y="853648"/>
                </a:cubicBezTo>
                <a:cubicBezTo>
                  <a:pt x="4250628" y="864621"/>
                  <a:pt x="4251711" y="832443"/>
                  <a:pt x="4296968" y="808725"/>
                </a:cubicBezTo>
                <a:cubicBezTo>
                  <a:pt x="4320354" y="822560"/>
                  <a:pt x="4334944" y="811306"/>
                  <a:pt x="4347619" y="791871"/>
                </a:cubicBezTo>
                <a:cubicBezTo>
                  <a:pt x="4395320" y="788176"/>
                  <a:pt x="4433289" y="755394"/>
                  <a:pt x="4484035" y="736001"/>
                </a:cubicBezTo>
                <a:cubicBezTo>
                  <a:pt x="4544675" y="745654"/>
                  <a:pt x="4564925" y="693074"/>
                  <a:pt x="4619194" y="672546"/>
                </a:cubicBezTo>
                <a:cubicBezTo>
                  <a:pt x="4633191" y="680042"/>
                  <a:pt x="4642217" y="680768"/>
                  <a:pt x="4648276" y="677255"/>
                </a:cubicBezTo>
                <a:lnTo>
                  <a:pt x="4658535" y="658404"/>
                </a:lnTo>
                <a:lnTo>
                  <a:pt x="4684435" y="658040"/>
                </a:lnTo>
                <a:lnTo>
                  <a:pt x="4685966" y="659300"/>
                </a:lnTo>
                <a:lnTo>
                  <a:pt x="4773323" y="620033"/>
                </a:lnTo>
                <a:lnTo>
                  <a:pt x="4789881" y="612833"/>
                </a:lnTo>
                <a:lnTo>
                  <a:pt x="4793116" y="606807"/>
                </a:lnTo>
                <a:cubicBezTo>
                  <a:pt x="4797413" y="602517"/>
                  <a:pt x="4804603" y="599222"/>
                  <a:pt x="4818294" y="598208"/>
                </a:cubicBezTo>
                <a:lnTo>
                  <a:pt x="4889379" y="574856"/>
                </a:lnTo>
                <a:cubicBezTo>
                  <a:pt x="4924646" y="568531"/>
                  <a:pt x="4935327" y="565911"/>
                  <a:pt x="4967000" y="563548"/>
                </a:cubicBezTo>
                <a:cubicBezTo>
                  <a:pt x="4986586" y="557770"/>
                  <a:pt x="5000668" y="551967"/>
                  <a:pt x="5011397" y="546508"/>
                </a:cubicBezTo>
                <a:lnTo>
                  <a:pt x="5017511" y="542737"/>
                </a:lnTo>
                <a:lnTo>
                  <a:pt x="5022951" y="543578"/>
                </a:lnTo>
                <a:lnTo>
                  <a:pt x="5028686" y="550797"/>
                </a:lnTo>
                <a:cubicBezTo>
                  <a:pt x="5034551" y="555023"/>
                  <a:pt x="5042525" y="556487"/>
                  <a:pt x="5055222" y="551685"/>
                </a:cubicBezTo>
                <a:lnTo>
                  <a:pt x="5058043" y="549365"/>
                </a:lnTo>
                <a:lnTo>
                  <a:pt x="5080769" y="559110"/>
                </a:lnTo>
                <a:cubicBezTo>
                  <a:pt x="5088231" y="563815"/>
                  <a:pt x="5095030" y="569979"/>
                  <a:pt x="5100831" y="578170"/>
                </a:cubicBezTo>
                <a:cubicBezTo>
                  <a:pt x="5170380" y="527737"/>
                  <a:pt x="5243922" y="564793"/>
                  <a:pt x="5323302" y="551607"/>
                </a:cubicBezTo>
                <a:cubicBezTo>
                  <a:pt x="5351315" y="478451"/>
                  <a:pt x="5497865" y="556036"/>
                  <a:pt x="5524173" y="623428"/>
                </a:cubicBezTo>
                <a:cubicBezTo>
                  <a:pt x="5517268" y="543117"/>
                  <a:pt x="5711665" y="703794"/>
                  <a:pt x="5644692" y="606574"/>
                </a:cubicBezTo>
                <a:lnTo>
                  <a:pt x="5984259" y="559264"/>
                </a:lnTo>
                <a:cubicBezTo>
                  <a:pt x="6030154" y="495862"/>
                  <a:pt x="6007425" y="553220"/>
                  <a:pt x="6059790" y="538457"/>
                </a:cubicBezTo>
                <a:cubicBezTo>
                  <a:pt x="6050344" y="594649"/>
                  <a:pt x="6121744" y="503179"/>
                  <a:pt x="6130495" y="565308"/>
                </a:cubicBezTo>
                <a:cubicBezTo>
                  <a:pt x="6139748" y="560655"/>
                  <a:pt x="6148435" y="554186"/>
                  <a:pt x="6157089" y="547229"/>
                </a:cubicBezTo>
                <a:lnTo>
                  <a:pt x="6161628" y="543616"/>
                </a:lnTo>
                <a:lnTo>
                  <a:pt x="6180804" y="539939"/>
                </a:lnTo>
                <a:lnTo>
                  <a:pt x="6184951" y="525424"/>
                </a:lnTo>
                <a:lnTo>
                  <a:pt x="6212909" y="510232"/>
                </a:lnTo>
                <a:cubicBezTo>
                  <a:pt x="6223574" y="506625"/>
                  <a:pt x="6235279" y="505181"/>
                  <a:pt x="6248556" y="507226"/>
                </a:cubicBezTo>
                <a:cubicBezTo>
                  <a:pt x="6294288" y="537334"/>
                  <a:pt x="6362573" y="467613"/>
                  <a:pt x="6419167" y="508015"/>
                </a:cubicBezTo>
                <a:cubicBezTo>
                  <a:pt x="6440234" y="517921"/>
                  <a:pt x="6506991" y="518278"/>
                  <a:pt x="6520553" y="499890"/>
                </a:cubicBezTo>
                <a:cubicBezTo>
                  <a:pt x="6534665" y="496161"/>
                  <a:pt x="6550555" y="503153"/>
                  <a:pt x="6557985" y="483298"/>
                </a:cubicBezTo>
                <a:cubicBezTo>
                  <a:pt x="6569810" y="459469"/>
                  <a:pt x="6616472" y="497766"/>
                  <a:pt x="6610986" y="469207"/>
                </a:cubicBezTo>
                <a:cubicBezTo>
                  <a:pt x="6644167" y="495476"/>
                  <a:pt x="6674091" y="445680"/>
                  <a:pt x="6703685" y="433885"/>
                </a:cubicBezTo>
                <a:cubicBezTo>
                  <a:pt x="6729555" y="459786"/>
                  <a:pt x="6766135" y="409500"/>
                  <a:pt x="6829686" y="404609"/>
                </a:cubicBezTo>
                <a:cubicBezTo>
                  <a:pt x="6858065" y="434525"/>
                  <a:pt x="6872501" y="400914"/>
                  <a:pt x="6926071" y="440952"/>
                </a:cubicBezTo>
                <a:cubicBezTo>
                  <a:pt x="6928018" y="437011"/>
                  <a:pt x="6930506" y="433362"/>
                  <a:pt x="6933459" y="430117"/>
                </a:cubicBezTo>
                <a:cubicBezTo>
                  <a:pt x="6950612" y="411270"/>
                  <a:pt x="6979388" y="409908"/>
                  <a:pt x="6997730" y="427075"/>
                </a:cubicBezTo>
                <a:cubicBezTo>
                  <a:pt x="7082631" y="480403"/>
                  <a:pt x="7157271" y="476334"/>
                  <a:pt x="7228068" y="485987"/>
                </a:cubicBezTo>
                <a:cubicBezTo>
                  <a:pt x="7307806" y="490694"/>
                  <a:pt x="7251469" y="427974"/>
                  <a:pt x="7353524" y="478122"/>
                </a:cubicBezTo>
                <a:cubicBezTo>
                  <a:pt x="7362883" y="455559"/>
                  <a:pt x="7375392" y="454116"/>
                  <a:pt x="7397216" y="464113"/>
                </a:cubicBezTo>
                <a:cubicBezTo>
                  <a:pt x="7435863" y="464738"/>
                  <a:pt x="7429507" y="408907"/>
                  <a:pt x="7470470" y="441338"/>
                </a:cubicBezTo>
                <a:cubicBezTo>
                  <a:pt x="7461672" y="411511"/>
                  <a:pt x="7542865" y="427363"/>
                  <a:pt x="7523162" y="396692"/>
                </a:cubicBezTo>
                <a:cubicBezTo>
                  <a:pt x="7546603" y="368516"/>
                  <a:pt x="7561752" y="413189"/>
                  <a:pt x="7585229" y="388596"/>
                </a:cubicBezTo>
                <a:cubicBezTo>
                  <a:pt x="7613007" y="382141"/>
                  <a:pt x="7571052" y="421230"/>
                  <a:pt x="7602312" y="422441"/>
                </a:cubicBezTo>
                <a:cubicBezTo>
                  <a:pt x="7639880" y="418484"/>
                  <a:pt x="7643170" y="473582"/>
                  <a:pt x="7667842" y="402184"/>
                </a:cubicBezTo>
                <a:cubicBezTo>
                  <a:pt x="7708368" y="417673"/>
                  <a:pt x="7714055" y="385770"/>
                  <a:pt x="7766955" y="367538"/>
                </a:cubicBezTo>
                <a:cubicBezTo>
                  <a:pt x="7790642" y="384091"/>
                  <a:pt x="7808202" y="374622"/>
                  <a:pt x="7824808" y="356782"/>
                </a:cubicBezTo>
                <a:cubicBezTo>
                  <a:pt x="7877588" y="358773"/>
                  <a:pt x="7923771" y="330652"/>
                  <a:pt x="7982082" y="317381"/>
                </a:cubicBezTo>
                <a:cubicBezTo>
                  <a:pt x="8047173" y="334199"/>
                  <a:pt x="8076711" y="284263"/>
                  <a:pt x="8139042" y="270278"/>
                </a:cubicBezTo>
                <a:cubicBezTo>
                  <a:pt x="8171699" y="291139"/>
                  <a:pt x="8180849" y="273703"/>
                  <a:pt x="8188479" y="250893"/>
                </a:cubicBezTo>
                <a:lnTo>
                  <a:pt x="8197460" y="227412"/>
                </a:lnTo>
                <a:lnTo>
                  <a:pt x="8236543" y="231896"/>
                </a:lnTo>
                <a:cubicBezTo>
                  <a:pt x="8252245" y="232878"/>
                  <a:pt x="8267047" y="233030"/>
                  <a:pt x="8288656" y="233518"/>
                </a:cubicBezTo>
                <a:lnTo>
                  <a:pt x="8365194" y="255354"/>
                </a:lnTo>
                <a:lnTo>
                  <a:pt x="8371093" y="253056"/>
                </a:lnTo>
                <a:cubicBezTo>
                  <a:pt x="8375220" y="251794"/>
                  <a:pt x="8378040" y="251369"/>
                  <a:pt x="8380079" y="251533"/>
                </a:cubicBezTo>
                <a:lnTo>
                  <a:pt x="8380352" y="251771"/>
                </a:lnTo>
                <a:lnTo>
                  <a:pt x="8388670" y="249803"/>
                </a:lnTo>
                <a:cubicBezTo>
                  <a:pt x="8402579" y="245856"/>
                  <a:pt x="8426713" y="256901"/>
                  <a:pt x="8439400" y="252189"/>
                </a:cubicBezTo>
                <a:cubicBezTo>
                  <a:pt x="8461985" y="253229"/>
                  <a:pt x="8486049" y="243125"/>
                  <a:pt x="8502127" y="246524"/>
                </a:cubicBezTo>
                <a:lnTo>
                  <a:pt x="8575600" y="247912"/>
                </a:lnTo>
                <a:lnTo>
                  <a:pt x="8609423" y="225288"/>
                </a:lnTo>
                <a:cubicBezTo>
                  <a:pt x="8613054" y="222366"/>
                  <a:pt x="8618682" y="220403"/>
                  <a:pt x="8628794" y="220632"/>
                </a:cubicBezTo>
                <a:lnTo>
                  <a:pt x="8631243" y="221270"/>
                </a:lnTo>
                <a:cubicBezTo>
                  <a:pt x="8636121" y="217981"/>
                  <a:pt x="8676301" y="210759"/>
                  <a:pt x="8708752" y="203517"/>
                </a:cubicBezTo>
                <a:cubicBezTo>
                  <a:pt x="8760405" y="193315"/>
                  <a:pt x="8765450" y="184312"/>
                  <a:pt x="8825952" y="177822"/>
                </a:cubicBezTo>
                <a:cubicBezTo>
                  <a:pt x="8840694" y="175283"/>
                  <a:pt x="8852337" y="172902"/>
                  <a:pt x="8862166" y="170735"/>
                </a:cubicBezTo>
                <a:lnTo>
                  <a:pt x="8884490" y="165616"/>
                </a:lnTo>
                <a:lnTo>
                  <a:pt x="8918298" y="194546"/>
                </a:lnTo>
                <a:cubicBezTo>
                  <a:pt x="8929331" y="203143"/>
                  <a:pt x="8939711" y="209096"/>
                  <a:pt x="8948572" y="207940"/>
                </a:cubicBezTo>
                <a:cubicBezTo>
                  <a:pt x="9007398" y="191013"/>
                  <a:pt x="9066382" y="123071"/>
                  <a:pt x="9104724" y="178319"/>
                </a:cubicBezTo>
                <a:cubicBezTo>
                  <a:pt x="9146350" y="170182"/>
                  <a:pt x="9159213" y="154939"/>
                  <a:pt x="9198328" y="159122"/>
                </a:cubicBezTo>
                <a:cubicBezTo>
                  <a:pt x="9243361" y="178179"/>
                  <a:pt x="9337410" y="133426"/>
                  <a:pt x="9339412" y="203422"/>
                </a:cubicBezTo>
                <a:cubicBezTo>
                  <a:pt x="9356193" y="242785"/>
                  <a:pt x="9404145" y="172882"/>
                  <a:pt x="9409165" y="216989"/>
                </a:cubicBezTo>
                <a:cubicBezTo>
                  <a:pt x="9430000" y="185563"/>
                  <a:pt x="9477391" y="226977"/>
                  <a:pt x="9516379" y="220757"/>
                </a:cubicBezTo>
                <a:cubicBezTo>
                  <a:pt x="9525989" y="239713"/>
                  <a:pt x="9601557" y="209033"/>
                  <a:pt x="9615958" y="196389"/>
                </a:cubicBezTo>
                <a:cubicBezTo>
                  <a:pt x="9740300" y="170539"/>
                  <a:pt x="9758977" y="138949"/>
                  <a:pt x="9860346" y="177067"/>
                </a:cubicBezTo>
                <a:cubicBezTo>
                  <a:pt x="9889677" y="171165"/>
                  <a:pt x="10006630" y="193672"/>
                  <a:pt x="10071193" y="142345"/>
                </a:cubicBezTo>
                <a:cubicBezTo>
                  <a:pt x="10108399" y="184331"/>
                  <a:pt x="10235527" y="166620"/>
                  <a:pt x="10270876" y="164464"/>
                </a:cubicBezTo>
                <a:cubicBezTo>
                  <a:pt x="10282938" y="193487"/>
                  <a:pt x="10335459" y="157175"/>
                  <a:pt x="10338607" y="202846"/>
                </a:cubicBezTo>
                <a:cubicBezTo>
                  <a:pt x="10349171" y="220353"/>
                  <a:pt x="10366124" y="217011"/>
                  <a:pt x="10370927" y="198630"/>
                </a:cubicBezTo>
                <a:cubicBezTo>
                  <a:pt x="10391994" y="198716"/>
                  <a:pt x="10408613" y="218644"/>
                  <a:pt x="10423650" y="187033"/>
                </a:cubicBezTo>
                <a:cubicBezTo>
                  <a:pt x="10452431" y="186111"/>
                  <a:pt x="10492877" y="246749"/>
                  <a:pt x="10507238" y="199359"/>
                </a:cubicBezTo>
                <a:cubicBezTo>
                  <a:pt x="10543427" y="261875"/>
                  <a:pt x="10653987" y="201249"/>
                  <a:pt x="10712234" y="202150"/>
                </a:cubicBezTo>
                <a:cubicBezTo>
                  <a:pt x="10824446" y="218073"/>
                  <a:pt x="10878410" y="233516"/>
                  <a:pt x="10955598" y="236823"/>
                </a:cubicBezTo>
                <a:cubicBezTo>
                  <a:pt x="11045848" y="210188"/>
                  <a:pt x="11132536" y="208078"/>
                  <a:pt x="11210395" y="197924"/>
                </a:cubicBezTo>
                <a:cubicBezTo>
                  <a:pt x="11248542" y="205602"/>
                  <a:pt x="11317163" y="98606"/>
                  <a:pt x="11355556" y="131371"/>
                </a:cubicBezTo>
                <a:cubicBezTo>
                  <a:pt x="11409097" y="114944"/>
                  <a:pt x="11452001" y="121965"/>
                  <a:pt x="11531644" y="99364"/>
                </a:cubicBezTo>
                <a:cubicBezTo>
                  <a:pt x="11597142" y="88300"/>
                  <a:pt x="11671940" y="72591"/>
                  <a:pt x="11719114" y="62439"/>
                </a:cubicBezTo>
                <a:cubicBezTo>
                  <a:pt x="11727434" y="40579"/>
                  <a:pt x="11796069" y="38621"/>
                  <a:pt x="11814686" y="38458"/>
                </a:cubicBezTo>
                <a:cubicBezTo>
                  <a:pt x="11821248" y="1152"/>
                  <a:pt x="11853228" y="33244"/>
                  <a:pt x="11865687" y="10088"/>
                </a:cubicBezTo>
                <a:cubicBezTo>
                  <a:pt x="11893768" y="15302"/>
                  <a:pt x="11926464" y="10706"/>
                  <a:pt x="11957454" y="4020"/>
                </a:cubicBezTo>
                <a:lnTo>
                  <a:pt x="11975060" y="0"/>
                </a:lnTo>
                <a:lnTo>
                  <a:pt x="12006839" y="210943"/>
                </a:lnTo>
                <a:cubicBezTo>
                  <a:pt x="12204146" y="1520595"/>
                  <a:pt x="12452801" y="3171091"/>
                  <a:pt x="12642772" y="4432052"/>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C01679B6-5280-2C8F-E46E-29CAC179B651}"/>
              </a:ext>
            </a:extLst>
          </p:cNvPr>
          <p:cNvSpPr>
            <a:spLocks noGrp="1"/>
          </p:cNvSpPr>
          <p:nvPr>
            <p:ph type="title"/>
          </p:nvPr>
        </p:nvSpPr>
        <p:spPr>
          <a:xfrm>
            <a:off x="1184744" y="442551"/>
            <a:ext cx="9859618" cy="713311"/>
          </a:xfrm>
        </p:spPr>
        <p:txBody>
          <a:bodyPr vert="horz" lIns="91440" tIns="45720" rIns="91440" bIns="45720" rtlCol="0" anchor="b">
            <a:normAutofit/>
          </a:bodyPr>
          <a:lstStyle/>
          <a:p>
            <a:pPr algn="ctr"/>
            <a:r>
              <a:rPr lang="en-US" sz="3600" kern="1200">
                <a:solidFill>
                  <a:schemeClr val="tx1"/>
                </a:solidFill>
                <a:latin typeface="+mj-lt"/>
                <a:ea typeface="+mj-ea"/>
                <a:cs typeface="+mj-cs"/>
              </a:rPr>
              <a:t>Het DRIVE-model in een notendop:</a:t>
            </a:r>
          </a:p>
        </p:txBody>
      </p:sp>
      <p:sp>
        <p:nvSpPr>
          <p:cNvPr id="14" name="Freeform: Shape 13">
            <a:extLst>
              <a:ext uri="{FF2B5EF4-FFF2-40B4-BE49-F238E27FC236}">
                <a16:creationId xmlns:a16="http://schemas.microsoft.com/office/drawing/2014/main" id="{3389D0BC-BA1D-4360-88F9-D9ECCBDAB5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379" y="1764254"/>
            <a:ext cx="10937021" cy="4455571"/>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508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Tijdelijke aanduiding voor inhoud 4">
            <a:extLst>
              <a:ext uri="{FF2B5EF4-FFF2-40B4-BE49-F238E27FC236}">
                <a16:creationId xmlns:a16="http://schemas.microsoft.com/office/drawing/2014/main" id="{8BBFC8EB-E85A-CEA1-5EE0-2EBD00AADFA4}"/>
              </a:ext>
            </a:extLst>
          </p:cNvPr>
          <p:cNvPicPr>
            <a:picLocks noGrp="1" noChangeAspect="1"/>
          </p:cNvPicPr>
          <p:nvPr>
            <p:ph idx="1"/>
          </p:nvPr>
        </p:nvPicPr>
        <p:blipFill>
          <a:blip r:embed="rId2"/>
          <a:stretch>
            <a:fillRect/>
          </a:stretch>
        </p:blipFill>
        <p:spPr>
          <a:xfrm>
            <a:off x="796925" y="2360495"/>
            <a:ext cx="10621869" cy="3239669"/>
          </a:xfrm>
          <a:prstGeom prst="rect">
            <a:avLst/>
          </a:prstGeom>
        </p:spPr>
      </p:pic>
    </p:spTree>
    <p:extLst>
      <p:ext uri="{BB962C8B-B14F-4D97-AF65-F5344CB8AC3E}">
        <p14:creationId xmlns:p14="http://schemas.microsoft.com/office/powerpoint/2010/main" val="1954632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39A8FB-8E06-AA76-9B3E-D05DF5A5C469}"/>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5F2D126-B0A2-CF3F-7A42-4BA14304C3AF}"/>
              </a:ext>
            </a:extLst>
          </p:cNvPr>
          <p:cNvSpPr>
            <a:spLocks noGrp="1"/>
          </p:cNvSpPr>
          <p:nvPr>
            <p:ph type="title"/>
          </p:nvPr>
        </p:nvSpPr>
        <p:spPr>
          <a:xfrm>
            <a:off x="640080" y="325369"/>
            <a:ext cx="4368602" cy="1956841"/>
          </a:xfrm>
        </p:spPr>
        <p:txBody>
          <a:bodyPr anchor="b">
            <a:normAutofit/>
          </a:bodyPr>
          <a:lstStyle/>
          <a:p>
            <a:r>
              <a:rPr lang="nl-NL" sz="5400"/>
              <a:t>Oefening</a:t>
            </a:r>
            <a:endParaRPr lang="nl-BE" sz="5400"/>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CE637F40-7709-E8D6-817F-399A096DEE7B}"/>
              </a:ext>
            </a:extLst>
          </p:cNvPr>
          <p:cNvSpPr>
            <a:spLocks noGrp="1"/>
          </p:cNvSpPr>
          <p:nvPr>
            <p:ph idx="1"/>
          </p:nvPr>
        </p:nvSpPr>
        <p:spPr>
          <a:xfrm>
            <a:off x="640080" y="2872899"/>
            <a:ext cx="4243589" cy="3320668"/>
          </a:xfrm>
        </p:spPr>
        <p:txBody>
          <a:bodyPr>
            <a:normAutofit/>
          </a:bodyPr>
          <a:lstStyle/>
          <a:p>
            <a:endParaRPr lang="en-US" sz="2200"/>
          </a:p>
        </p:txBody>
      </p:sp>
      <p:pic>
        <p:nvPicPr>
          <p:cNvPr id="5" name="Tijdelijke aanduiding voor inhoud 4" descr="Afbeelding met buitenshuis, meer, water, hemel&#10;&#10;Automatisch gegenereerde beschrijving">
            <a:extLst>
              <a:ext uri="{FF2B5EF4-FFF2-40B4-BE49-F238E27FC236}">
                <a16:creationId xmlns:a16="http://schemas.microsoft.com/office/drawing/2014/main" id="{463674D9-2C41-3203-821C-F4964377FE3C}"/>
              </a:ext>
            </a:extLst>
          </p:cNvPr>
          <p:cNvPicPr>
            <a:picLocks noChangeAspect="1"/>
          </p:cNvPicPr>
          <p:nvPr/>
        </p:nvPicPr>
        <p:blipFill>
          <a:blip r:embed="rId2">
            <a:extLst>
              <a:ext uri="{28A0092B-C50C-407E-A947-70E740481C1C}">
                <a14:useLocalDpi xmlns:a14="http://schemas.microsoft.com/office/drawing/2010/main" val="0"/>
              </a:ext>
            </a:extLst>
          </a:blip>
          <a:srcRect t="18312" r="-1" b="15140"/>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409408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E786A-EA72-D679-0808-1EED338E551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E73312B-BC9E-F4F8-11DC-2DE8D4C94428}"/>
              </a:ext>
            </a:extLst>
          </p:cNvPr>
          <p:cNvSpPr>
            <a:spLocks noGrp="1"/>
          </p:cNvSpPr>
          <p:nvPr>
            <p:ph type="title"/>
          </p:nvPr>
        </p:nvSpPr>
        <p:spPr/>
        <p:txBody>
          <a:bodyPr/>
          <a:lstStyle/>
          <a:p>
            <a:r>
              <a:rPr lang="nl-NL" dirty="0"/>
              <a:t>Ontdek je eigen profiel in 5 stappen</a:t>
            </a:r>
            <a:endParaRPr lang="nl-BE" dirty="0"/>
          </a:p>
        </p:txBody>
      </p:sp>
      <p:sp>
        <p:nvSpPr>
          <p:cNvPr id="4" name="Tijdelijke aanduiding voor inhoud 3">
            <a:extLst>
              <a:ext uri="{FF2B5EF4-FFF2-40B4-BE49-F238E27FC236}">
                <a16:creationId xmlns:a16="http://schemas.microsoft.com/office/drawing/2014/main" id="{AA30AE67-77EB-0902-86CF-93F4F0021C0D}"/>
              </a:ext>
            </a:extLst>
          </p:cNvPr>
          <p:cNvSpPr>
            <a:spLocks noGrp="1"/>
          </p:cNvSpPr>
          <p:nvPr>
            <p:ph idx="1"/>
          </p:nvPr>
        </p:nvSpPr>
        <p:spPr/>
        <p:txBody>
          <a:bodyPr/>
          <a:lstStyle/>
          <a:p>
            <a:pPr marL="514350" indent="-514350">
              <a:buAutoNum type="arabicPeriod"/>
            </a:pPr>
            <a:r>
              <a:rPr lang="nl-BE" dirty="0"/>
              <a:t>Ga naar </a:t>
            </a:r>
            <a:r>
              <a:rPr lang="nl-BE" dirty="0" err="1"/>
              <a:t>ChatGPT</a:t>
            </a:r>
            <a:r>
              <a:rPr lang="nl-BE" dirty="0"/>
              <a:t> / Claude / Gemini</a:t>
            </a:r>
          </a:p>
          <a:p>
            <a:pPr marL="514350" indent="-514350">
              <a:buAutoNum type="arabicPeriod"/>
            </a:pPr>
            <a:r>
              <a:rPr lang="nl-BE" dirty="0"/>
              <a:t>Neem een stuk tekst die je zelf hebt geschreven </a:t>
            </a:r>
          </a:p>
          <a:p>
            <a:pPr marL="514350" indent="-514350">
              <a:buAutoNum type="arabicPeriod"/>
            </a:pPr>
            <a:r>
              <a:rPr lang="nl-BE" dirty="0"/>
              <a:t>Kopieer Prompt 1</a:t>
            </a:r>
            <a:br>
              <a:rPr lang="nl-BE" dirty="0"/>
            </a:br>
            <a:r>
              <a:rPr lang="nl-BE" dirty="0"/>
              <a:t>Vul de velden in met eigen tekst, aanbod en doelgroep</a:t>
            </a:r>
          </a:p>
          <a:p>
            <a:pPr marL="514350" indent="-514350">
              <a:buAutoNum type="arabicPeriod"/>
            </a:pPr>
            <a:r>
              <a:rPr lang="nl-BE" dirty="0"/>
              <a:t>Plak in </a:t>
            </a:r>
            <a:r>
              <a:rPr lang="nl-BE" dirty="0" err="1"/>
              <a:t>ChatGPT</a:t>
            </a:r>
            <a:r>
              <a:rPr lang="nl-BE" dirty="0"/>
              <a:t> / Claude / Gemini</a:t>
            </a:r>
          </a:p>
          <a:p>
            <a:pPr marL="514350" indent="-514350">
              <a:buAutoNum type="arabicPeriod"/>
            </a:pPr>
            <a:r>
              <a:rPr lang="nl-BE" dirty="0"/>
              <a:t>Lees het resultaat en markeer: </a:t>
            </a:r>
            <a:br>
              <a:rPr lang="nl-BE" dirty="0"/>
            </a:br>
            <a:r>
              <a:rPr lang="nl-BE" dirty="0"/>
              <a:t>- welk profiel je bent?</a:t>
            </a:r>
            <a:br>
              <a:rPr lang="nl-BE" dirty="0"/>
            </a:br>
            <a:r>
              <a:rPr lang="nl-BE" dirty="0"/>
              <a:t>- welke woorden je automatisch gebruikt</a:t>
            </a:r>
            <a:br>
              <a:rPr lang="nl-BE" dirty="0"/>
            </a:br>
            <a:r>
              <a:rPr lang="nl-BE" dirty="0"/>
              <a:t>- welk profiel het verst van je af staat</a:t>
            </a:r>
          </a:p>
        </p:txBody>
      </p:sp>
    </p:spTree>
    <p:extLst>
      <p:ext uri="{BB962C8B-B14F-4D97-AF65-F5344CB8AC3E}">
        <p14:creationId xmlns:p14="http://schemas.microsoft.com/office/powerpoint/2010/main" val="3196513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CCD92-F743-EC3B-3478-8999A06221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0A9B66F-85C2-66FD-5982-E2E8B2F91081}"/>
              </a:ext>
            </a:extLst>
          </p:cNvPr>
          <p:cNvSpPr>
            <a:spLocks noGrp="1"/>
          </p:cNvSpPr>
          <p:nvPr>
            <p:ph type="title"/>
          </p:nvPr>
        </p:nvSpPr>
        <p:spPr/>
        <p:txBody>
          <a:bodyPr/>
          <a:lstStyle/>
          <a:p>
            <a:r>
              <a:rPr lang="nl-NL" dirty="0"/>
              <a:t>Prompt 1: Ontdek je eigen profiel</a:t>
            </a:r>
            <a:endParaRPr lang="nl-BE" dirty="0"/>
          </a:p>
        </p:txBody>
      </p:sp>
      <p:sp>
        <p:nvSpPr>
          <p:cNvPr id="4" name="Tijdelijke aanduiding voor inhoud 3">
            <a:extLst>
              <a:ext uri="{FF2B5EF4-FFF2-40B4-BE49-F238E27FC236}">
                <a16:creationId xmlns:a16="http://schemas.microsoft.com/office/drawing/2014/main" id="{9AFAE4A9-8043-E0F3-3909-BDC5237C6F56}"/>
              </a:ext>
            </a:extLst>
          </p:cNvPr>
          <p:cNvSpPr>
            <a:spLocks noGrp="1"/>
          </p:cNvSpPr>
          <p:nvPr>
            <p:ph idx="1"/>
          </p:nvPr>
        </p:nvSpPr>
        <p:spPr/>
        <p:txBody>
          <a:bodyPr>
            <a:normAutofit/>
          </a:bodyPr>
          <a:lstStyle/>
          <a:p>
            <a:pPr marL="0" indent="0">
              <a:buNone/>
            </a:pPr>
            <a:r>
              <a:rPr lang="nl-NL" sz="2400" b="0" i="0" u="none" strike="noStrike" dirty="0">
                <a:solidFill>
                  <a:srgbClr val="000000"/>
                </a:solidFill>
                <a:effectLst/>
                <a:latin typeface="Arial" panose="020B0604020202020204" pitchFamily="34" charset="0"/>
              </a:rPr>
              <a:t>✅ Gebruik deze prompt om te ontdekken welk DRIVE-ondernemersprofiel in je eigen schrijfstijl zit en waarom je een bepaald type klant aantrekt met je copy en welke je mist.</a:t>
            </a:r>
            <a:br>
              <a:rPr lang="nl-NL" sz="2400" b="0" i="0" u="none" strike="noStrike" dirty="0">
                <a:solidFill>
                  <a:srgbClr val="000000"/>
                </a:solidFill>
                <a:effectLst/>
                <a:latin typeface="Arial" panose="020B0604020202020204" pitchFamily="34" charset="0"/>
              </a:rPr>
            </a:br>
            <a:br>
              <a:rPr lang="nl-NL" sz="2400" b="0" i="0" u="none" strike="noStrike" dirty="0">
                <a:solidFill>
                  <a:srgbClr val="000000"/>
                </a:solidFill>
                <a:effectLst/>
                <a:latin typeface="Arial" panose="020B0604020202020204" pitchFamily="34" charset="0"/>
              </a:rPr>
            </a:br>
            <a:r>
              <a:rPr lang="nl-NL" sz="2400" b="0" i="0" u="none" strike="noStrike" dirty="0">
                <a:solidFill>
                  <a:srgbClr val="000000"/>
                </a:solidFill>
                <a:effectLst/>
                <a:latin typeface="Arial" panose="020B0604020202020204" pitchFamily="34" charset="0"/>
              </a:rPr>
              <a:t>✅ Wat doet deze prompt? Je krijgt inzicht in welke woorden, motivaties en patronen typerend zijn voor jou. Je krijgt ook een herschreven voorbeeldtekst voor het profiel dat het verst van jou af staat zodat je het verschil direct ziet.</a:t>
            </a:r>
            <a:br>
              <a:rPr lang="nl-NL" sz="2400" b="0" i="0" u="none" strike="noStrike" dirty="0">
                <a:solidFill>
                  <a:srgbClr val="000000"/>
                </a:solidFill>
                <a:effectLst/>
                <a:latin typeface="Arial" panose="020B0604020202020204" pitchFamily="34" charset="0"/>
              </a:rPr>
            </a:br>
            <a:endParaRPr lang="nl-BE" sz="2400" dirty="0"/>
          </a:p>
        </p:txBody>
      </p:sp>
    </p:spTree>
    <p:extLst>
      <p:ext uri="{BB962C8B-B14F-4D97-AF65-F5344CB8AC3E}">
        <p14:creationId xmlns:p14="http://schemas.microsoft.com/office/powerpoint/2010/main" val="3602938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30C70-4657-FCE6-6EB2-FAAA285BE01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BC81904-14B5-4175-1EE9-B812CAB4E0CE}"/>
              </a:ext>
            </a:extLst>
          </p:cNvPr>
          <p:cNvSpPr>
            <a:spLocks noGrp="1"/>
          </p:cNvSpPr>
          <p:nvPr>
            <p:ph type="title"/>
          </p:nvPr>
        </p:nvSpPr>
        <p:spPr/>
        <p:txBody>
          <a:bodyPr/>
          <a:lstStyle/>
          <a:p>
            <a:r>
              <a:rPr lang="nl-NL" dirty="0"/>
              <a:t>Prompt 1 deel 1/3</a:t>
            </a:r>
            <a:endParaRPr lang="nl-BE" dirty="0"/>
          </a:p>
        </p:txBody>
      </p:sp>
      <p:sp>
        <p:nvSpPr>
          <p:cNvPr id="4" name="Tijdelijke aanduiding voor inhoud 3">
            <a:extLst>
              <a:ext uri="{FF2B5EF4-FFF2-40B4-BE49-F238E27FC236}">
                <a16:creationId xmlns:a16="http://schemas.microsoft.com/office/drawing/2014/main" id="{EC9C9A73-93AB-E335-2967-B1291466CA37}"/>
              </a:ext>
            </a:extLst>
          </p:cNvPr>
          <p:cNvSpPr>
            <a:spLocks noGrp="1"/>
          </p:cNvSpPr>
          <p:nvPr>
            <p:ph idx="1"/>
          </p:nvPr>
        </p:nvSpPr>
        <p:spPr/>
        <p:txBody>
          <a:bodyPr>
            <a:normAutofit fontScale="85000" lnSpcReduction="10000"/>
          </a:bodyPr>
          <a:lstStyle/>
          <a:p>
            <a:pPr marL="0" indent="0" rtl="0">
              <a:buNone/>
            </a:pPr>
            <a:r>
              <a:rPr lang="nl-NL" sz="2400" b="0" i="0" u="none" strike="noStrike" dirty="0">
                <a:solidFill>
                  <a:srgbClr val="000000"/>
                </a:solidFill>
                <a:effectLst/>
                <a:latin typeface="Arial" panose="020B0604020202020204" pitchFamily="34" charset="0"/>
              </a:rPr>
              <a:t>“</a:t>
            </a:r>
            <a:r>
              <a:rPr lang="nl-NL" sz="1800" b="0" i="1" u="none" strike="noStrike" dirty="0">
                <a:solidFill>
                  <a:srgbClr val="000000"/>
                </a:solidFill>
                <a:effectLst/>
                <a:latin typeface="Arial" panose="020B0604020202020204" pitchFamily="34" charset="0"/>
              </a:rPr>
              <a:t>“Ik wil ontdekken welk ondernemersprofiel ik zelf heb, zodat ik begrijp vanuit welke motivatie ik schrijf en welk type klant ik daardoor automatisch aanspreek.</a:t>
            </a:r>
            <a:endParaRPr lang="nl-NL" sz="1600" b="0" dirty="0">
              <a:effectLst/>
            </a:endParaRPr>
          </a:p>
          <a:p>
            <a:pPr marL="0" indent="0" rtl="0">
              <a:buNone/>
            </a:pPr>
            <a:br>
              <a:rPr lang="nl-NL" sz="1600" b="0" dirty="0">
                <a:effectLst/>
              </a:rPr>
            </a:br>
            <a:r>
              <a:rPr lang="nl-NL" sz="1800" b="0" i="1" u="none" strike="noStrike" dirty="0">
                <a:solidFill>
                  <a:srgbClr val="000000"/>
                </a:solidFill>
                <a:effectLst/>
                <a:latin typeface="Arial" panose="020B0604020202020204" pitchFamily="34" charset="0"/>
              </a:rPr>
              <a:t>Er bestaan 5 ondernemersprofielen (het DRIVE-model van </a:t>
            </a:r>
            <a:r>
              <a:rPr lang="nl-NL" sz="1800" b="0" i="1" u="none" strike="noStrike" dirty="0" err="1">
                <a:solidFill>
                  <a:srgbClr val="000000"/>
                </a:solidFill>
                <a:effectLst/>
                <a:latin typeface="Arial" panose="020B0604020202020204" pitchFamily="34" charset="0"/>
              </a:rPr>
              <a:t>Woody</a:t>
            </a:r>
            <a:r>
              <a:rPr lang="nl-NL" sz="1800" b="0" i="1" u="none" strike="noStrike" dirty="0">
                <a:solidFill>
                  <a:srgbClr val="000000"/>
                </a:solidFill>
                <a:effectLst/>
                <a:latin typeface="Arial" panose="020B0604020202020204" pitchFamily="34" charset="0"/>
              </a:rPr>
              <a:t> </a:t>
            </a:r>
            <a:r>
              <a:rPr lang="nl-NL" sz="1800" b="0" i="1" u="none" strike="noStrike" dirty="0" err="1">
                <a:solidFill>
                  <a:srgbClr val="000000"/>
                </a:solidFill>
                <a:effectLst/>
                <a:latin typeface="Arial" panose="020B0604020202020204" pitchFamily="34" charset="0"/>
              </a:rPr>
              <a:t>Woodward</a:t>
            </a:r>
            <a:r>
              <a:rPr lang="nl-NL" sz="1800" b="0" i="1" u="none" strike="noStrike" dirty="0">
                <a:solidFill>
                  <a:srgbClr val="000000"/>
                </a:solidFill>
                <a:effectLst/>
                <a:latin typeface="Arial" panose="020B0604020202020204" pitchFamily="34" charset="0"/>
              </a:rPr>
              <a:t>):</a:t>
            </a:r>
            <a:endParaRPr lang="nl-NL" sz="1600" b="0" dirty="0">
              <a:effectLst/>
            </a:endParaRPr>
          </a:p>
          <a:p>
            <a:pPr marL="0" indent="0" rtl="0">
              <a:buNone/>
            </a:pPr>
            <a:br>
              <a:rPr lang="nl-NL" sz="1600" b="0" dirty="0">
                <a:effectLst/>
              </a:rPr>
            </a:br>
            <a:r>
              <a:rPr lang="nl-NL" sz="1800" b="0" i="1" u="none" strike="noStrike" dirty="0">
                <a:solidFill>
                  <a:srgbClr val="000000"/>
                </a:solidFill>
                <a:effectLst/>
                <a:latin typeface="Arial" panose="020B0604020202020204" pitchFamily="34" charset="0"/>
              </a:rPr>
              <a:t>1. Director: gemotiveerd door vrijheid, avontuur, creativiteit, het leven ten volle ervaren, onafhankelijkheid en een VIP-gevoel.</a:t>
            </a:r>
            <a:endParaRPr lang="nl-NL" sz="1600" b="0" dirty="0">
              <a:effectLst/>
            </a:endParaRPr>
          </a:p>
          <a:p>
            <a:pPr marL="0" indent="0" rtl="0">
              <a:buNone/>
            </a:pPr>
            <a:r>
              <a:rPr lang="nl-NL" sz="1800" b="0" i="1" u="none" strike="noStrike" dirty="0">
                <a:solidFill>
                  <a:srgbClr val="000000"/>
                </a:solidFill>
                <a:effectLst/>
                <a:latin typeface="Arial" panose="020B0604020202020204" pitchFamily="34" charset="0"/>
              </a:rPr>
              <a:t>2. </a:t>
            </a:r>
            <a:r>
              <a:rPr lang="nl-NL" sz="1800" b="0" i="1" u="none" strike="noStrike" dirty="0" err="1">
                <a:solidFill>
                  <a:srgbClr val="000000"/>
                </a:solidFill>
                <a:effectLst/>
                <a:latin typeface="Arial" panose="020B0604020202020204" pitchFamily="34" charset="0"/>
              </a:rPr>
              <a:t>Relator</a:t>
            </a:r>
            <a:r>
              <a:rPr lang="nl-NL" sz="1800" b="0" i="1" u="none" strike="noStrike" dirty="0">
                <a:solidFill>
                  <a:srgbClr val="000000"/>
                </a:solidFill>
                <a:effectLst/>
                <a:latin typeface="Arial" panose="020B0604020202020204" pitchFamily="34" charset="0"/>
              </a:rPr>
              <a:t>: gemotiveerd door verbinding, community, dienstverlening, familie, vrienden, ouderschap en spiritualiteit.</a:t>
            </a:r>
            <a:endParaRPr lang="nl-NL" sz="1600" b="0" dirty="0">
              <a:effectLst/>
            </a:endParaRPr>
          </a:p>
          <a:p>
            <a:pPr marL="0" indent="0" rtl="0">
              <a:buNone/>
            </a:pPr>
            <a:r>
              <a:rPr lang="nl-NL" sz="1800" b="0" i="1" u="none" strike="noStrike" dirty="0">
                <a:solidFill>
                  <a:srgbClr val="000000"/>
                </a:solidFill>
                <a:effectLst/>
                <a:latin typeface="Arial" panose="020B0604020202020204" pitchFamily="34" charset="0"/>
              </a:rPr>
              <a:t>3. </a:t>
            </a:r>
            <a:r>
              <a:rPr lang="nl-NL" sz="1800" b="0" i="1" u="none" strike="noStrike" dirty="0" err="1">
                <a:solidFill>
                  <a:srgbClr val="000000"/>
                </a:solidFill>
                <a:effectLst/>
                <a:latin typeface="Arial" panose="020B0604020202020204" pitchFamily="34" charset="0"/>
              </a:rPr>
              <a:t>Intellectual</a:t>
            </a:r>
            <a:r>
              <a:rPr lang="nl-NL" sz="1800" b="0" i="1" u="none" strike="noStrike" dirty="0">
                <a:solidFill>
                  <a:srgbClr val="000000"/>
                </a:solidFill>
                <a:effectLst/>
                <a:latin typeface="Arial" panose="020B0604020202020204" pitchFamily="34" charset="0"/>
              </a:rPr>
              <a:t>: gemotiveerd door systemen, kennis, stap-voor-stap aanpak, data, bewezen methodes, organisatie en standaarden.</a:t>
            </a:r>
            <a:endParaRPr lang="nl-NL" sz="1600" b="0" dirty="0">
              <a:effectLst/>
            </a:endParaRPr>
          </a:p>
          <a:p>
            <a:pPr marL="0" indent="0" rtl="0">
              <a:buNone/>
            </a:pPr>
            <a:r>
              <a:rPr lang="nl-NL" sz="1800" b="0" i="1" u="none" strike="noStrike" dirty="0">
                <a:solidFill>
                  <a:srgbClr val="000000"/>
                </a:solidFill>
                <a:effectLst/>
                <a:latin typeface="Arial" panose="020B0604020202020204" pitchFamily="34" charset="0"/>
              </a:rPr>
              <a:t>4. </a:t>
            </a:r>
            <a:r>
              <a:rPr lang="nl-NL" sz="1800" b="0" i="1" u="none" strike="noStrike" dirty="0" err="1">
                <a:solidFill>
                  <a:srgbClr val="000000"/>
                </a:solidFill>
                <a:effectLst/>
                <a:latin typeface="Arial" panose="020B0604020202020204" pitchFamily="34" charset="0"/>
              </a:rPr>
              <a:t>Validator</a:t>
            </a:r>
            <a:r>
              <a:rPr lang="nl-NL" sz="1800" b="0" i="1" u="none" strike="noStrike" dirty="0">
                <a:solidFill>
                  <a:srgbClr val="000000"/>
                </a:solidFill>
                <a:effectLst/>
                <a:latin typeface="Arial" panose="020B0604020202020204" pitchFamily="34" charset="0"/>
              </a:rPr>
              <a:t>: gemotiveerd door erkenning, lof, respect, aanvaard worden, vertrouwen, bewondering en nodig zijn.</a:t>
            </a:r>
            <a:endParaRPr lang="nl-NL" sz="1600" b="0" dirty="0">
              <a:effectLst/>
            </a:endParaRPr>
          </a:p>
          <a:p>
            <a:pPr marL="0" indent="0" rtl="0">
              <a:buNone/>
            </a:pPr>
            <a:r>
              <a:rPr lang="nl-NL" sz="1800" b="0" i="1" u="none" strike="noStrike" dirty="0">
                <a:solidFill>
                  <a:srgbClr val="000000"/>
                </a:solidFill>
                <a:effectLst/>
                <a:latin typeface="Arial" panose="020B0604020202020204" pitchFamily="34" charset="0"/>
              </a:rPr>
              <a:t>5. Executive: gemotiveerd door winnen, controle, doelen bereiken, ROI, efficiëntie, problemen oplossen en bewijs.</a:t>
            </a:r>
            <a:endParaRPr lang="nl-NL" sz="1600" b="0" dirty="0">
              <a:effectLst/>
            </a:endParaRPr>
          </a:p>
          <a:p>
            <a:pPr marL="0" indent="0" rtl="0">
              <a:buNone/>
            </a:pPr>
            <a:br>
              <a:rPr lang="nl-NL" sz="1600" b="0" dirty="0">
                <a:effectLst/>
              </a:rPr>
            </a:br>
            <a:r>
              <a:rPr lang="nl-NL" sz="1800" b="0" i="1" u="none" strike="noStrike" dirty="0">
                <a:solidFill>
                  <a:srgbClr val="000000"/>
                </a:solidFill>
                <a:effectLst/>
                <a:latin typeface="Arial" panose="020B0604020202020204" pitchFamily="34" charset="0"/>
              </a:rPr>
              <a:t>Hieronder staat een stuk tekst dat ik zelf heb geschreven (een </a:t>
            </a:r>
            <a:r>
              <a:rPr lang="nl-NL" sz="1800" b="0" i="1" u="none" strike="noStrike" dirty="0" err="1">
                <a:solidFill>
                  <a:srgbClr val="000000"/>
                </a:solidFill>
                <a:effectLst/>
                <a:latin typeface="Arial" panose="020B0604020202020204" pitchFamily="34" charset="0"/>
              </a:rPr>
              <a:t>social</a:t>
            </a:r>
            <a:r>
              <a:rPr lang="nl-NL" sz="1800" b="0" i="1" u="none" strike="noStrike" dirty="0">
                <a:solidFill>
                  <a:srgbClr val="000000"/>
                </a:solidFill>
                <a:effectLst/>
                <a:latin typeface="Arial" panose="020B0604020202020204" pitchFamily="34" charset="0"/>
              </a:rPr>
              <a:t> media post, een e-mail aan klanten, een stuk van mijn website, of een bericht aan mijn doelgroep):</a:t>
            </a:r>
            <a:br>
              <a:rPr lang="nl-NL" sz="1600" dirty="0"/>
            </a:br>
            <a:br>
              <a:rPr lang="nl-NL" sz="2400" b="0" i="0" u="none" strike="noStrike" dirty="0">
                <a:solidFill>
                  <a:srgbClr val="000000"/>
                </a:solidFill>
                <a:effectLst/>
                <a:latin typeface="Arial" panose="020B0604020202020204" pitchFamily="34" charset="0"/>
              </a:rPr>
            </a:br>
            <a:endParaRPr lang="nl-BE" sz="2400" dirty="0"/>
          </a:p>
        </p:txBody>
      </p:sp>
    </p:spTree>
    <p:extLst>
      <p:ext uri="{BB962C8B-B14F-4D97-AF65-F5344CB8AC3E}">
        <p14:creationId xmlns:p14="http://schemas.microsoft.com/office/powerpoint/2010/main" val="3985384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9A69B-4070-1933-75E5-6EEF0339E39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A8F0E96-FDBE-F0D0-0B80-6D63DDE97FD3}"/>
              </a:ext>
            </a:extLst>
          </p:cNvPr>
          <p:cNvSpPr>
            <a:spLocks noGrp="1"/>
          </p:cNvSpPr>
          <p:nvPr>
            <p:ph type="title"/>
          </p:nvPr>
        </p:nvSpPr>
        <p:spPr/>
        <p:txBody>
          <a:bodyPr/>
          <a:lstStyle/>
          <a:p>
            <a:r>
              <a:rPr lang="nl-NL" dirty="0"/>
              <a:t>Prompt 1 deel 2/3</a:t>
            </a:r>
            <a:endParaRPr lang="nl-BE" dirty="0"/>
          </a:p>
        </p:txBody>
      </p:sp>
      <p:sp>
        <p:nvSpPr>
          <p:cNvPr id="4" name="Tijdelijke aanduiding voor inhoud 3">
            <a:extLst>
              <a:ext uri="{FF2B5EF4-FFF2-40B4-BE49-F238E27FC236}">
                <a16:creationId xmlns:a16="http://schemas.microsoft.com/office/drawing/2014/main" id="{B5F6912E-18FD-1B74-03F1-5EC99E9294F3}"/>
              </a:ext>
            </a:extLst>
          </p:cNvPr>
          <p:cNvSpPr>
            <a:spLocks noGrp="1"/>
          </p:cNvSpPr>
          <p:nvPr>
            <p:ph idx="1"/>
          </p:nvPr>
        </p:nvSpPr>
        <p:spPr/>
        <p:txBody>
          <a:bodyPr>
            <a:normAutofit/>
          </a:bodyPr>
          <a:lstStyle/>
          <a:p>
            <a:pPr marL="0" indent="0" rtl="0">
              <a:buNone/>
            </a:pPr>
            <a:r>
              <a:rPr lang="nl-NL" sz="1800" b="1" i="1" u="none" strike="noStrike" dirty="0">
                <a:solidFill>
                  <a:srgbClr val="000000"/>
                </a:solidFill>
                <a:effectLst/>
                <a:latin typeface="Arial" panose="020B0604020202020204" pitchFamily="34" charset="0"/>
              </a:rPr>
              <a:t>[Plak hier een tekst die je zelf hebt geschreven]</a:t>
            </a:r>
            <a:endParaRPr lang="nl-NL" sz="1100" b="0" dirty="0">
              <a:effectLst/>
            </a:endParaRPr>
          </a:p>
          <a:p>
            <a:pPr marL="0" indent="0" rtl="0">
              <a:buNone/>
            </a:pPr>
            <a:br>
              <a:rPr lang="nl-NL" sz="1100" b="0" dirty="0">
                <a:effectLst/>
              </a:rPr>
            </a:br>
            <a:r>
              <a:rPr lang="nl-NL" sz="1800" b="0" i="1" u="none" strike="noStrike" dirty="0">
                <a:solidFill>
                  <a:srgbClr val="000000"/>
                </a:solidFill>
                <a:effectLst/>
                <a:latin typeface="Arial" panose="020B0604020202020204" pitchFamily="34" charset="0"/>
              </a:rPr>
              <a:t>Mijn product of dienst is:</a:t>
            </a:r>
            <a:r>
              <a:rPr lang="nl-NL" sz="1800" b="1" i="1" u="none" strike="noStrike" dirty="0">
                <a:solidFill>
                  <a:srgbClr val="000000"/>
                </a:solidFill>
                <a:effectLst/>
                <a:latin typeface="Arial" panose="020B0604020202020204" pitchFamily="34" charset="0"/>
              </a:rPr>
              <a:t> [beschrijf kort je aanbod]</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Mijn doelgroep is: </a:t>
            </a:r>
            <a:r>
              <a:rPr lang="nl-NL" sz="1800" b="1" i="1" u="none" strike="noStrike" dirty="0">
                <a:solidFill>
                  <a:srgbClr val="000000"/>
                </a:solidFill>
                <a:effectLst/>
                <a:latin typeface="Arial" panose="020B0604020202020204" pitchFamily="34" charset="0"/>
              </a:rPr>
              <a:t>[beschrijf kort je ideale klant]</a:t>
            </a:r>
            <a:endParaRPr lang="nl-NL" sz="1100" b="0" dirty="0">
              <a:effectLst/>
            </a:endParaRPr>
          </a:p>
          <a:p>
            <a:pPr marL="0" indent="0">
              <a:buNone/>
            </a:pPr>
            <a:br>
              <a:rPr lang="nl-NL" sz="1100" dirty="0"/>
            </a:br>
            <a:br>
              <a:rPr lang="nl-NL" sz="1600" dirty="0"/>
            </a:br>
            <a:br>
              <a:rPr lang="nl-NL" sz="2400" b="0" i="0" u="none" strike="noStrike" dirty="0">
                <a:solidFill>
                  <a:srgbClr val="000000"/>
                </a:solidFill>
                <a:effectLst/>
                <a:latin typeface="Arial" panose="020B0604020202020204" pitchFamily="34" charset="0"/>
              </a:rPr>
            </a:br>
            <a:endParaRPr lang="nl-BE" sz="2400" dirty="0"/>
          </a:p>
        </p:txBody>
      </p:sp>
    </p:spTree>
    <p:extLst>
      <p:ext uri="{BB962C8B-B14F-4D97-AF65-F5344CB8AC3E}">
        <p14:creationId xmlns:p14="http://schemas.microsoft.com/office/powerpoint/2010/main" val="4041539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6E1CA-D572-347E-7E07-669909C27AD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8DC1629-C42A-FB38-8F92-5A9026B22C5F}"/>
              </a:ext>
            </a:extLst>
          </p:cNvPr>
          <p:cNvSpPr>
            <a:spLocks noGrp="1"/>
          </p:cNvSpPr>
          <p:nvPr>
            <p:ph type="title"/>
          </p:nvPr>
        </p:nvSpPr>
        <p:spPr/>
        <p:txBody>
          <a:bodyPr/>
          <a:lstStyle/>
          <a:p>
            <a:r>
              <a:rPr lang="nl-NL" dirty="0"/>
              <a:t>Prompt 1 deel 3/3</a:t>
            </a:r>
            <a:endParaRPr lang="nl-BE" dirty="0"/>
          </a:p>
        </p:txBody>
      </p:sp>
      <p:sp>
        <p:nvSpPr>
          <p:cNvPr id="4" name="Tijdelijke aanduiding voor inhoud 3">
            <a:extLst>
              <a:ext uri="{FF2B5EF4-FFF2-40B4-BE49-F238E27FC236}">
                <a16:creationId xmlns:a16="http://schemas.microsoft.com/office/drawing/2014/main" id="{AB76C414-0C51-BDD1-A963-64CEB7FD6F86}"/>
              </a:ext>
            </a:extLst>
          </p:cNvPr>
          <p:cNvSpPr>
            <a:spLocks noGrp="1"/>
          </p:cNvSpPr>
          <p:nvPr>
            <p:ph idx="1"/>
          </p:nvPr>
        </p:nvSpPr>
        <p:spPr/>
        <p:txBody>
          <a:bodyPr>
            <a:normAutofit lnSpcReduction="10000"/>
          </a:bodyPr>
          <a:lstStyle/>
          <a:p>
            <a:pPr marL="0" indent="0" rtl="0">
              <a:buNone/>
            </a:pPr>
            <a:r>
              <a:rPr lang="nl-NL" sz="1800" b="0" i="1" u="none" strike="noStrike" dirty="0">
                <a:solidFill>
                  <a:srgbClr val="000000"/>
                </a:solidFill>
                <a:effectLst/>
                <a:latin typeface="Arial" panose="020B0604020202020204" pitchFamily="34" charset="0"/>
              </a:rPr>
              <a:t>Doe het volgende:</a:t>
            </a:r>
            <a:endParaRPr lang="nl-NL" sz="1200" b="0" dirty="0">
              <a:effectLst/>
            </a:endParaRPr>
          </a:p>
          <a:p>
            <a:pPr marL="0" indent="0" rtl="0">
              <a:buNone/>
            </a:pPr>
            <a:r>
              <a:rPr lang="nl-NL" sz="1800" b="0" i="1" u="none" strike="noStrike" dirty="0">
                <a:solidFill>
                  <a:srgbClr val="000000"/>
                </a:solidFill>
                <a:effectLst/>
                <a:latin typeface="Arial" panose="020B0604020202020204" pitchFamily="34" charset="0"/>
              </a:rPr>
              <a:t>1. Bepaal welk DRIVE-profiel ik waarschijnlijk heb op basis van mijn schrijfstijl. Onderbouw je keuze met concrete signalen uit mijn tekst.</a:t>
            </a:r>
            <a:endParaRPr lang="nl-NL" sz="1200" b="0" dirty="0">
              <a:effectLst/>
            </a:endParaRPr>
          </a:p>
          <a:p>
            <a:pPr marL="0" indent="0" rtl="0">
              <a:buNone/>
            </a:pPr>
            <a:r>
              <a:rPr lang="nl-NL" sz="1800" b="0" i="1" u="none" strike="noStrike" dirty="0">
                <a:solidFill>
                  <a:srgbClr val="000000"/>
                </a:solidFill>
                <a:effectLst/>
                <a:latin typeface="Arial" panose="020B0604020202020204" pitchFamily="34" charset="0"/>
              </a:rPr>
              <a:t>2. Leg uit welke woorden en motivaties ik typisch gebruik.</a:t>
            </a:r>
            <a:endParaRPr lang="nl-NL" sz="1200" b="0" dirty="0">
              <a:effectLst/>
            </a:endParaRPr>
          </a:p>
          <a:p>
            <a:pPr marL="0" indent="0" rtl="0">
              <a:buNone/>
            </a:pPr>
            <a:r>
              <a:rPr lang="nl-NL" sz="1800" b="0" i="1" u="none" strike="noStrike" dirty="0">
                <a:solidFill>
                  <a:srgbClr val="000000"/>
                </a:solidFill>
                <a:effectLst/>
                <a:latin typeface="Arial" panose="020B0604020202020204" pitchFamily="34" charset="0"/>
              </a:rPr>
              <a:t>3. Leg uit welk type klant ik met deze schrijfstijl waarschijnlijk aanspreek, en welke profielen ik daardoor mis.</a:t>
            </a:r>
            <a:endParaRPr lang="nl-NL" sz="1200" b="0" dirty="0">
              <a:effectLst/>
            </a:endParaRPr>
          </a:p>
          <a:p>
            <a:pPr marL="0" indent="0" rtl="0">
              <a:buNone/>
            </a:pPr>
            <a:r>
              <a:rPr lang="nl-NL" sz="1800" b="0" i="1" u="none" strike="noStrike" dirty="0">
                <a:solidFill>
                  <a:srgbClr val="000000"/>
                </a:solidFill>
                <a:effectLst/>
                <a:latin typeface="Arial" panose="020B0604020202020204" pitchFamily="34" charset="0"/>
              </a:rPr>
              <a:t>4. Geef een concreet voorbeeld: herschrijf mijn tekst voor het profiel dat het verst van mij afstaat, zodat ik het verschil direct zie.</a:t>
            </a:r>
            <a:endParaRPr lang="nl-NL" sz="1200" b="0" dirty="0">
              <a:effectLst/>
            </a:endParaRPr>
          </a:p>
          <a:p>
            <a:pPr marL="0" indent="0" rtl="0">
              <a:buNone/>
            </a:pPr>
            <a:br>
              <a:rPr lang="nl-NL" sz="1200" b="0" dirty="0">
                <a:effectLst/>
              </a:rPr>
            </a:br>
            <a:r>
              <a:rPr lang="nl-NL" sz="1800" b="0" i="1" u="none" strike="noStrike" dirty="0">
                <a:solidFill>
                  <a:srgbClr val="000000"/>
                </a:solidFill>
                <a:effectLst/>
                <a:latin typeface="Arial" panose="020B0604020202020204" pitchFamily="34" charset="0"/>
              </a:rPr>
              <a:t>Schrijf alles in nuchtere, directe Vlaamse/Nederlandse spreektaal. Geen clichés, geen uitroeptekens, geen superlatieven.”</a:t>
            </a:r>
            <a:br>
              <a:rPr lang="nl-NL" sz="1200" dirty="0"/>
            </a:br>
            <a:br>
              <a:rPr lang="nl-NL" sz="1100" dirty="0"/>
            </a:br>
            <a:br>
              <a:rPr lang="nl-NL" sz="1600" dirty="0"/>
            </a:br>
            <a:br>
              <a:rPr lang="nl-NL" sz="2400" b="0" i="0" u="none" strike="noStrike" dirty="0">
                <a:solidFill>
                  <a:srgbClr val="000000"/>
                </a:solidFill>
                <a:effectLst/>
                <a:latin typeface="Arial" panose="020B0604020202020204" pitchFamily="34" charset="0"/>
              </a:rPr>
            </a:br>
            <a:endParaRPr lang="nl-BE" sz="2400" dirty="0"/>
          </a:p>
        </p:txBody>
      </p:sp>
    </p:spTree>
    <p:extLst>
      <p:ext uri="{BB962C8B-B14F-4D97-AF65-F5344CB8AC3E}">
        <p14:creationId xmlns:p14="http://schemas.microsoft.com/office/powerpoint/2010/main" val="1309235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443D09-4989-C212-C9DD-F5601F9A679A}"/>
            </a:ext>
          </a:extLst>
        </p:cNvPr>
        <p:cNvGrpSpPr/>
        <p:nvPr/>
      </p:nvGrpSpPr>
      <p:grpSpPr>
        <a:xfrm>
          <a:off x="0" y="0"/>
          <a:ext cx="0" cy="0"/>
          <a:chOff x="0" y="0"/>
          <a:chExt cx="0" cy="0"/>
        </a:xfrm>
      </p:grpSpPr>
      <p:pic>
        <p:nvPicPr>
          <p:cNvPr id="5" name="Afbeelding 4" descr="Afbeelding met persoon, kleding, knie, Yogalegging&#10;&#10;Automatisch gegenereerde beschrijving">
            <a:extLst>
              <a:ext uri="{FF2B5EF4-FFF2-40B4-BE49-F238E27FC236}">
                <a16:creationId xmlns:a16="http://schemas.microsoft.com/office/drawing/2014/main" id="{F60792EC-A800-D7A1-ADE0-CD7951B8535C}"/>
              </a:ext>
            </a:extLst>
          </p:cNvPr>
          <p:cNvPicPr>
            <a:picLocks noChangeAspect="1"/>
          </p:cNvPicPr>
          <p:nvPr/>
        </p:nvPicPr>
        <p:blipFill>
          <a:blip r:embed="rId2">
            <a:extLst>
              <a:ext uri="{28A0092B-C50C-407E-A947-70E740481C1C}">
                <a14:useLocalDpi xmlns:a14="http://schemas.microsoft.com/office/drawing/2010/main" val="0"/>
              </a:ext>
            </a:extLst>
          </a:blip>
          <a:srcRect b="15370"/>
          <a:stretch>
            <a:fillRect/>
          </a:stretch>
        </p:blipFill>
        <p:spPr>
          <a:xfrm>
            <a:off x="20" y="-7619"/>
            <a:ext cx="12191979" cy="6887364"/>
          </a:xfrm>
          <a:prstGeom prst="rect">
            <a:avLst/>
          </a:prstGeom>
        </p:spPr>
      </p:pic>
      <p:sp>
        <p:nvSpPr>
          <p:cNvPr id="10" name="Rectangle 9">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20"/>
            <a:ext cx="5566593" cy="6887364"/>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067CD3-146F-6228-E362-39AA720C2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63442" y="855815"/>
            <a:ext cx="6887365" cy="5160474"/>
          </a:xfrm>
          <a:prstGeom prst="rect">
            <a:avLst/>
          </a:prstGeom>
          <a:gradFill flip="none" rotWithShape="1">
            <a:gsLst>
              <a:gs pos="0">
                <a:schemeClr val="accent5">
                  <a:lumMod val="75000"/>
                  <a:alpha val="91000"/>
                </a:schemeClr>
              </a:gs>
              <a:gs pos="83000">
                <a:schemeClr val="accent5">
                  <a:alpha val="0"/>
                </a:schemeClr>
              </a:gs>
            </a:gsLst>
            <a:lin ang="51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271C7E5C-A0F8-E9FA-56DB-31A257FD4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7648"/>
            <a:ext cx="2079513" cy="6865647"/>
          </a:xfrm>
          <a:prstGeom prst="rect">
            <a:avLst/>
          </a:prstGeom>
          <a:gradFill flip="none" rotWithShape="1">
            <a:gsLst>
              <a:gs pos="5000">
                <a:schemeClr val="accent5"/>
              </a:gs>
              <a:gs pos="49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3F70A3C-4474-2A39-470C-FD55A88375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706777" y="3068761"/>
            <a:ext cx="4504659" cy="3789239"/>
          </a:xfrm>
          <a:prstGeom prst="rect">
            <a:avLst/>
          </a:prstGeom>
          <a:gradFill flip="none" rotWithShape="1">
            <a:gsLst>
              <a:gs pos="0">
                <a:schemeClr val="accent5"/>
              </a:gs>
              <a:gs pos="60000">
                <a:schemeClr val="accent5">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8" name="Rectangle 17">
            <a:extLst>
              <a:ext uri="{FF2B5EF4-FFF2-40B4-BE49-F238E27FC236}">
                <a16:creationId xmlns:a16="http://schemas.microsoft.com/office/drawing/2014/main" id="{BAC3F7D4-9613-0E1F-901C-98FE831DE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774557" y="-6485"/>
            <a:ext cx="3427160" cy="6879745"/>
          </a:xfrm>
          <a:prstGeom prst="rect">
            <a:avLst/>
          </a:prstGeom>
          <a:gradFill flip="none" rotWithShape="1">
            <a:gsLst>
              <a:gs pos="5000">
                <a:schemeClr val="accent2"/>
              </a:gs>
              <a:gs pos="49000">
                <a:schemeClr val="accent5">
                  <a:lumMod val="60000"/>
                  <a:lumOff val="40000"/>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FD5167C-AF48-26F0-7A9F-3F7643374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64705" y="-1061856"/>
            <a:ext cx="3682024" cy="12211438"/>
          </a:xfrm>
          <a:prstGeom prst="rect">
            <a:avLst/>
          </a:prstGeom>
          <a:gradFill>
            <a:gsLst>
              <a:gs pos="0">
                <a:schemeClr val="accent5"/>
              </a:gs>
              <a:gs pos="65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7B30A01-FCA8-86A5-A840-C32A3BE2E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 y="-7639"/>
            <a:ext cx="4879823" cy="6887373"/>
          </a:xfrm>
          <a:prstGeom prst="rect">
            <a:avLst/>
          </a:prstGeom>
          <a:gradFill>
            <a:gsLst>
              <a:gs pos="0">
                <a:schemeClr val="accent2">
                  <a:alpha val="70000"/>
                </a:schemeClr>
              </a:gs>
              <a:gs pos="44000">
                <a:schemeClr val="accent5">
                  <a:lumMod val="60000"/>
                  <a:lumOff val="40000"/>
                  <a:alpha val="0"/>
                </a:schemeClr>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76016D-EA73-46D3-F8D9-6D77AB24BAAF}"/>
              </a:ext>
            </a:extLst>
          </p:cNvPr>
          <p:cNvSpPr>
            <a:spLocks noGrp="1"/>
          </p:cNvSpPr>
          <p:nvPr>
            <p:ph type="title"/>
          </p:nvPr>
        </p:nvSpPr>
        <p:spPr>
          <a:xfrm>
            <a:off x="859028" y="2155188"/>
            <a:ext cx="4160233" cy="2839273"/>
          </a:xfrm>
        </p:spPr>
        <p:txBody>
          <a:bodyPr vert="horz" lIns="91440" tIns="45720" rIns="91440" bIns="45720" rtlCol="0" anchor="b">
            <a:normAutofit/>
          </a:bodyPr>
          <a:lstStyle/>
          <a:p>
            <a:r>
              <a:rPr lang="en-US" sz="4000">
                <a:solidFill>
                  <a:srgbClr val="FFFFFF"/>
                </a:solidFill>
              </a:rPr>
              <a:t>Duo-oefening</a:t>
            </a:r>
          </a:p>
        </p:txBody>
      </p:sp>
      <p:sp>
        <p:nvSpPr>
          <p:cNvPr id="4" name="Tijdelijke aanduiding voor inhoud 3">
            <a:extLst>
              <a:ext uri="{FF2B5EF4-FFF2-40B4-BE49-F238E27FC236}">
                <a16:creationId xmlns:a16="http://schemas.microsoft.com/office/drawing/2014/main" id="{9346A922-429F-333D-47C5-26C78B3708B7}"/>
              </a:ext>
            </a:extLst>
          </p:cNvPr>
          <p:cNvSpPr>
            <a:spLocks noGrp="1"/>
          </p:cNvSpPr>
          <p:nvPr>
            <p:ph idx="1"/>
          </p:nvPr>
        </p:nvSpPr>
        <p:spPr>
          <a:xfrm>
            <a:off x="859028" y="5166367"/>
            <a:ext cx="4160233" cy="850998"/>
          </a:xfrm>
        </p:spPr>
        <p:txBody>
          <a:bodyPr vert="horz" lIns="91440" tIns="45720" rIns="91440" bIns="45720" rtlCol="0">
            <a:normAutofit/>
          </a:bodyPr>
          <a:lstStyle/>
          <a:p>
            <a:pPr marL="0" indent="0">
              <a:buNone/>
            </a:pPr>
            <a:br>
              <a:rPr lang="en-US" sz="1100">
                <a:solidFill>
                  <a:srgbClr val="FFFFFF"/>
                </a:solidFill>
              </a:rPr>
            </a:br>
            <a:br>
              <a:rPr lang="en-US" sz="1100">
                <a:solidFill>
                  <a:srgbClr val="FFFFFF"/>
                </a:solidFill>
              </a:rPr>
            </a:br>
            <a:br>
              <a:rPr lang="en-US" sz="1100">
                <a:solidFill>
                  <a:srgbClr val="FFFFFF"/>
                </a:solidFill>
              </a:rPr>
            </a:br>
            <a:br>
              <a:rPr lang="en-US" sz="1100" b="0" i="0" u="none" strike="noStrike">
                <a:solidFill>
                  <a:srgbClr val="FFFFFF"/>
                </a:solidFill>
                <a:effectLst/>
              </a:rPr>
            </a:br>
            <a:endParaRPr lang="en-US" sz="1100">
              <a:solidFill>
                <a:srgbClr val="FFFFFF"/>
              </a:solidFill>
            </a:endParaRPr>
          </a:p>
        </p:txBody>
      </p:sp>
    </p:spTree>
    <p:extLst>
      <p:ext uri="{BB962C8B-B14F-4D97-AF65-F5344CB8AC3E}">
        <p14:creationId xmlns:p14="http://schemas.microsoft.com/office/powerpoint/2010/main" val="3774512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4725A-3892-7783-0B74-F5C4B14100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9505A43-F2A8-2B6D-EBE2-6592A844F5F4}"/>
              </a:ext>
            </a:extLst>
          </p:cNvPr>
          <p:cNvSpPr>
            <a:spLocks noGrp="1"/>
          </p:cNvSpPr>
          <p:nvPr>
            <p:ph type="title"/>
          </p:nvPr>
        </p:nvSpPr>
        <p:spPr/>
        <p:txBody>
          <a:bodyPr/>
          <a:lstStyle/>
          <a:p>
            <a:r>
              <a:rPr lang="nl-NL" dirty="0"/>
              <a:t>Duo-oefening:</a:t>
            </a:r>
            <a:endParaRPr lang="nl-BE" dirty="0"/>
          </a:p>
        </p:txBody>
      </p:sp>
      <p:sp>
        <p:nvSpPr>
          <p:cNvPr id="4" name="Tijdelijke aanduiding voor inhoud 3">
            <a:extLst>
              <a:ext uri="{FF2B5EF4-FFF2-40B4-BE49-F238E27FC236}">
                <a16:creationId xmlns:a16="http://schemas.microsoft.com/office/drawing/2014/main" id="{4496A8F2-EFB2-5A39-6753-FDBC1106F608}"/>
              </a:ext>
            </a:extLst>
          </p:cNvPr>
          <p:cNvSpPr>
            <a:spLocks noGrp="1"/>
          </p:cNvSpPr>
          <p:nvPr>
            <p:ph idx="1"/>
          </p:nvPr>
        </p:nvSpPr>
        <p:spPr/>
        <p:txBody>
          <a:bodyPr/>
          <a:lstStyle/>
          <a:p>
            <a:pPr marL="0" indent="0" rtl="0">
              <a:buNone/>
            </a:pPr>
            <a:r>
              <a:rPr lang="nl-NL" sz="2400" b="0" i="0" u="none" strike="noStrike" dirty="0">
                <a:solidFill>
                  <a:srgbClr val="000000"/>
                </a:solidFill>
                <a:effectLst/>
                <a:latin typeface="Arial" panose="020B0604020202020204" pitchFamily="34" charset="0"/>
              </a:rPr>
              <a:t>Draai je naar je buurman/buurvrouw. Lees elkaars resultaat. </a:t>
            </a:r>
            <a:br>
              <a:rPr lang="nl-NL" sz="2400" b="0" i="0" u="none" strike="noStrike" dirty="0">
                <a:solidFill>
                  <a:srgbClr val="000000"/>
                </a:solidFill>
                <a:effectLst/>
                <a:latin typeface="Arial" panose="020B0604020202020204" pitchFamily="34" charset="0"/>
              </a:rPr>
            </a:br>
            <a:br>
              <a:rPr lang="nl-NL" sz="2400" b="0" i="0" u="none" strike="noStrike" dirty="0">
                <a:solidFill>
                  <a:srgbClr val="000000"/>
                </a:solidFill>
                <a:effectLst/>
                <a:latin typeface="Arial" panose="020B0604020202020204" pitchFamily="34" charset="0"/>
              </a:rPr>
            </a:br>
            <a:r>
              <a:rPr lang="nl-NL" sz="2400" b="0" i="0" u="none" strike="noStrike" dirty="0">
                <a:solidFill>
                  <a:srgbClr val="000000"/>
                </a:solidFill>
                <a:effectLst/>
                <a:latin typeface="Arial" panose="020B0604020202020204" pitchFamily="34" charset="0"/>
              </a:rPr>
              <a:t>Herken je het profiel van de ander? </a:t>
            </a:r>
            <a:br>
              <a:rPr lang="nl-NL" sz="2400" b="0" i="0" u="none" strike="noStrike" dirty="0">
                <a:solidFill>
                  <a:srgbClr val="000000"/>
                </a:solidFill>
                <a:effectLst/>
                <a:latin typeface="Arial" panose="020B0604020202020204" pitchFamily="34" charset="0"/>
              </a:rPr>
            </a:br>
            <a:r>
              <a:rPr lang="nl-NL" sz="2400" b="0" i="0" u="none" strike="noStrike" dirty="0">
                <a:solidFill>
                  <a:srgbClr val="000000"/>
                </a:solidFill>
                <a:effectLst/>
                <a:latin typeface="Arial" panose="020B0604020202020204" pitchFamily="34" charset="0"/>
              </a:rPr>
              <a:t>Zie je het verschil met je eigen profiel?</a:t>
            </a:r>
            <a:br>
              <a:rPr lang="nl-NL" dirty="0"/>
            </a:br>
            <a:endParaRPr lang="nl-BE" dirty="0"/>
          </a:p>
        </p:txBody>
      </p:sp>
    </p:spTree>
    <p:extLst>
      <p:ext uri="{BB962C8B-B14F-4D97-AF65-F5344CB8AC3E}">
        <p14:creationId xmlns:p14="http://schemas.microsoft.com/office/powerpoint/2010/main" val="1662179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4019B9-2AC2-FD54-EBE4-2CB06CC88147}"/>
            </a:ext>
          </a:extLst>
        </p:cNvPr>
        <p:cNvGrpSpPr/>
        <p:nvPr/>
      </p:nvGrpSpPr>
      <p:grpSpPr>
        <a:xfrm>
          <a:off x="0" y="0"/>
          <a:ext cx="0" cy="0"/>
          <a:chOff x="0" y="0"/>
          <a:chExt cx="0" cy="0"/>
        </a:xfrm>
      </p:grpSpPr>
      <p:pic>
        <p:nvPicPr>
          <p:cNvPr id="5" name="Tijdelijke aanduiding voor inhoud 4" descr="Afbeelding met roze, rif&#10;&#10;Automatisch gegenereerde beschrijving">
            <a:extLst>
              <a:ext uri="{FF2B5EF4-FFF2-40B4-BE49-F238E27FC236}">
                <a16:creationId xmlns:a16="http://schemas.microsoft.com/office/drawing/2014/main" id="{76C04902-4008-63DE-A61E-AEAE3D5EC52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0976" b="4754"/>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0288871-DCB7-0491-EF98-7C987DD3051B}"/>
              </a:ext>
            </a:extLst>
          </p:cNvPr>
          <p:cNvSpPr>
            <a:spLocks noGrp="1"/>
          </p:cNvSpPr>
          <p:nvPr>
            <p:ph type="title"/>
          </p:nvPr>
        </p:nvSpPr>
        <p:spPr>
          <a:xfrm>
            <a:off x="523875" y="42595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De 5 profielen leren herkennen</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264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23B4E3-B5C5-750D-245F-FB060A486EE6}"/>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7A35B7E-D5EE-BB8F-F149-09ACD37B697D}"/>
              </a:ext>
            </a:extLst>
          </p:cNvPr>
          <p:cNvSpPr>
            <a:spLocks noGrp="1"/>
          </p:cNvSpPr>
          <p:nvPr>
            <p:ph type="title"/>
          </p:nvPr>
        </p:nvSpPr>
        <p:spPr>
          <a:xfrm>
            <a:off x="4553733" y="548464"/>
            <a:ext cx="6798541" cy="1675623"/>
          </a:xfrm>
        </p:spPr>
        <p:txBody>
          <a:bodyPr anchor="b">
            <a:normAutofit/>
          </a:bodyPr>
          <a:lstStyle/>
          <a:p>
            <a:r>
              <a:rPr lang="nl-NL" sz="4000"/>
              <a:t>De profielen in detail</a:t>
            </a:r>
            <a:endParaRPr lang="nl-BE" sz="4000"/>
          </a:p>
        </p:txBody>
      </p:sp>
      <p:pic>
        <p:nvPicPr>
          <p:cNvPr id="7" name="Picture 6">
            <a:extLst>
              <a:ext uri="{FF2B5EF4-FFF2-40B4-BE49-F238E27FC236}">
                <a16:creationId xmlns:a16="http://schemas.microsoft.com/office/drawing/2014/main" id="{39E1DE22-D3DB-88FA-4560-0631755CE650}"/>
              </a:ext>
            </a:extLst>
          </p:cNvPr>
          <p:cNvPicPr>
            <a:picLocks noChangeAspect="1"/>
          </p:cNvPicPr>
          <p:nvPr/>
        </p:nvPicPr>
        <p:blipFill>
          <a:blip r:embed="rId2"/>
          <a:srcRect l="2288" r="51818"/>
          <a:stretch>
            <a:fillRect/>
          </a:stretch>
        </p:blipFill>
        <p:spPr>
          <a:xfrm>
            <a:off x="1" y="10"/>
            <a:ext cx="4196496" cy="6857990"/>
          </a:xfrm>
          <a:prstGeom prst="rect">
            <a:avLst/>
          </a:prstGeom>
          <a:effectLst/>
        </p:spPr>
      </p:pic>
      <p:graphicFrame>
        <p:nvGraphicFramePr>
          <p:cNvPr id="6" name="Tijdelijke aanduiding voor inhoud 3">
            <a:extLst>
              <a:ext uri="{FF2B5EF4-FFF2-40B4-BE49-F238E27FC236}">
                <a16:creationId xmlns:a16="http://schemas.microsoft.com/office/drawing/2014/main" id="{66600621-C37C-CB1D-5209-950A08459CB2}"/>
              </a:ext>
            </a:extLst>
          </p:cNvPr>
          <p:cNvGraphicFramePr>
            <a:graphicFrameLocks noGrp="1"/>
          </p:cNvGraphicFramePr>
          <p:nvPr>
            <p:ph idx="1"/>
            <p:extLst>
              <p:ext uri="{D42A27DB-BD31-4B8C-83A1-F6EECF244321}">
                <p14:modId xmlns:p14="http://schemas.microsoft.com/office/powerpoint/2010/main" val="2177453009"/>
              </p:ext>
            </p:extLst>
          </p:nvPr>
        </p:nvGraphicFramePr>
        <p:xfrm>
          <a:off x="4553734" y="2409830"/>
          <a:ext cx="6798539" cy="3705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0050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DCECC6-BC99-15F3-88C7-84E2CAE31AA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63329E8-5762-8E7A-6532-1C86A5A23B76}"/>
              </a:ext>
            </a:extLst>
          </p:cNvPr>
          <p:cNvPicPr>
            <a:picLocks noChangeAspect="1"/>
          </p:cNvPicPr>
          <p:nvPr/>
        </p:nvPicPr>
        <p:blipFill>
          <a:blip r:embed="rId2">
            <a:alphaModFix amt="35000"/>
          </a:blip>
          <a:srcRect t="11232" b="6351"/>
          <a:stretch>
            <a:fillRect/>
          </a:stretch>
        </p:blipFill>
        <p:spPr>
          <a:xfrm>
            <a:off x="20" y="10"/>
            <a:ext cx="12191980" cy="6857990"/>
          </a:xfrm>
          <a:prstGeom prst="rect">
            <a:avLst/>
          </a:prstGeom>
        </p:spPr>
      </p:pic>
      <p:sp>
        <p:nvSpPr>
          <p:cNvPr id="2" name="Titel 1">
            <a:extLst>
              <a:ext uri="{FF2B5EF4-FFF2-40B4-BE49-F238E27FC236}">
                <a16:creationId xmlns:a16="http://schemas.microsoft.com/office/drawing/2014/main" id="{936706E4-EFD9-59B4-4A32-7A0D27330A21}"/>
              </a:ext>
            </a:extLst>
          </p:cNvPr>
          <p:cNvSpPr>
            <a:spLocks noGrp="1"/>
          </p:cNvSpPr>
          <p:nvPr>
            <p:ph type="title"/>
          </p:nvPr>
        </p:nvSpPr>
        <p:spPr>
          <a:xfrm>
            <a:off x="838200" y="365125"/>
            <a:ext cx="10515600" cy="1325563"/>
          </a:xfrm>
        </p:spPr>
        <p:txBody>
          <a:bodyPr>
            <a:normAutofit/>
          </a:bodyPr>
          <a:lstStyle/>
          <a:p>
            <a:r>
              <a:rPr lang="nl-NL">
                <a:solidFill>
                  <a:srgbClr val="FFFFFF"/>
                </a:solidFill>
              </a:rPr>
              <a:t>De Director</a:t>
            </a:r>
            <a:endParaRPr lang="nl-BE">
              <a:solidFill>
                <a:srgbClr val="FFFFFF"/>
              </a:solidFill>
            </a:endParaRPr>
          </a:p>
        </p:txBody>
      </p:sp>
      <p:graphicFrame>
        <p:nvGraphicFramePr>
          <p:cNvPr id="6" name="Tijdelijke aanduiding voor inhoud 3">
            <a:extLst>
              <a:ext uri="{FF2B5EF4-FFF2-40B4-BE49-F238E27FC236}">
                <a16:creationId xmlns:a16="http://schemas.microsoft.com/office/drawing/2014/main" id="{B326B72E-85A8-6205-E277-06CE5A234729}"/>
              </a:ext>
            </a:extLst>
          </p:cNvPr>
          <p:cNvGraphicFramePr>
            <a:graphicFrameLocks noGrp="1"/>
          </p:cNvGraphicFramePr>
          <p:nvPr>
            <p:ph idx="1"/>
            <p:extLst>
              <p:ext uri="{D42A27DB-BD31-4B8C-83A1-F6EECF244321}">
                <p14:modId xmlns:p14="http://schemas.microsoft.com/office/powerpoint/2010/main" val="44500227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18149568"/>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ECE0EB-1C7B-65B1-9FB4-FFE3A0F7942C}"/>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31E5FE4-192F-BAF1-54DA-C997755D6C76}"/>
              </a:ext>
            </a:extLst>
          </p:cNvPr>
          <p:cNvSpPr>
            <a:spLocks noGrp="1"/>
          </p:cNvSpPr>
          <p:nvPr>
            <p:ph type="title"/>
          </p:nvPr>
        </p:nvSpPr>
        <p:spPr>
          <a:xfrm>
            <a:off x="838200" y="556995"/>
            <a:ext cx="10515600" cy="1133693"/>
          </a:xfrm>
        </p:spPr>
        <p:txBody>
          <a:bodyPr>
            <a:normAutofit/>
          </a:bodyPr>
          <a:lstStyle/>
          <a:p>
            <a:r>
              <a:rPr lang="nl-NL" sz="5200"/>
              <a:t>De Relator</a:t>
            </a:r>
            <a:endParaRPr lang="nl-BE" sz="5200"/>
          </a:p>
        </p:txBody>
      </p:sp>
      <p:graphicFrame>
        <p:nvGraphicFramePr>
          <p:cNvPr id="6" name="Tijdelijke aanduiding voor inhoud 3">
            <a:extLst>
              <a:ext uri="{FF2B5EF4-FFF2-40B4-BE49-F238E27FC236}">
                <a16:creationId xmlns:a16="http://schemas.microsoft.com/office/drawing/2014/main" id="{D8DB8325-944B-F7AE-6324-0204088F28D5}"/>
              </a:ext>
            </a:extLst>
          </p:cNvPr>
          <p:cNvGraphicFramePr>
            <a:graphicFrameLocks noGrp="1"/>
          </p:cNvGraphicFramePr>
          <p:nvPr>
            <p:ph idx="1"/>
            <p:extLst>
              <p:ext uri="{D42A27DB-BD31-4B8C-83A1-F6EECF244321}">
                <p14:modId xmlns:p14="http://schemas.microsoft.com/office/powerpoint/2010/main" val="253509366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6205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7B4DA52-0D09-3202-B959-EBBD5D84968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7BF2660-82B4-9625-347F-E2A88FF4231B}"/>
              </a:ext>
            </a:extLst>
          </p:cNvPr>
          <p:cNvPicPr>
            <a:picLocks noChangeAspect="1"/>
          </p:cNvPicPr>
          <p:nvPr/>
        </p:nvPicPr>
        <p:blipFill>
          <a:blip r:embed="rId2">
            <a:duotone>
              <a:prstClr val="black"/>
              <a:schemeClr val="tx2">
                <a:tint val="45000"/>
                <a:satMod val="400000"/>
              </a:schemeClr>
            </a:duotone>
            <a:alphaModFix amt="25000"/>
          </a:blip>
          <a:srcRect b="15730"/>
          <a:stretch>
            <a:fillRect/>
          </a:stretch>
        </p:blipFill>
        <p:spPr>
          <a:xfrm>
            <a:off x="20" y="10"/>
            <a:ext cx="12191980" cy="6857990"/>
          </a:xfrm>
          <a:prstGeom prst="rect">
            <a:avLst/>
          </a:prstGeom>
        </p:spPr>
      </p:pic>
      <p:sp>
        <p:nvSpPr>
          <p:cNvPr id="2" name="Titel 1">
            <a:extLst>
              <a:ext uri="{FF2B5EF4-FFF2-40B4-BE49-F238E27FC236}">
                <a16:creationId xmlns:a16="http://schemas.microsoft.com/office/drawing/2014/main" id="{29F9D12F-3F20-98F8-917D-A9143A563D8E}"/>
              </a:ext>
            </a:extLst>
          </p:cNvPr>
          <p:cNvSpPr>
            <a:spLocks noGrp="1"/>
          </p:cNvSpPr>
          <p:nvPr>
            <p:ph type="title"/>
          </p:nvPr>
        </p:nvSpPr>
        <p:spPr>
          <a:xfrm>
            <a:off x="838200" y="365125"/>
            <a:ext cx="10515600" cy="1325563"/>
          </a:xfrm>
        </p:spPr>
        <p:txBody>
          <a:bodyPr>
            <a:normAutofit/>
          </a:bodyPr>
          <a:lstStyle/>
          <a:p>
            <a:r>
              <a:rPr lang="nl-NL"/>
              <a:t>De Intellectual</a:t>
            </a:r>
            <a:endParaRPr lang="nl-BE"/>
          </a:p>
        </p:txBody>
      </p:sp>
      <p:graphicFrame>
        <p:nvGraphicFramePr>
          <p:cNvPr id="6" name="Tijdelijke aanduiding voor inhoud 3">
            <a:extLst>
              <a:ext uri="{FF2B5EF4-FFF2-40B4-BE49-F238E27FC236}">
                <a16:creationId xmlns:a16="http://schemas.microsoft.com/office/drawing/2014/main" id="{61184783-14A5-F415-BA60-D6EA5059B60B}"/>
              </a:ext>
            </a:extLst>
          </p:cNvPr>
          <p:cNvGraphicFramePr>
            <a:graphicFrameLocks noGrp="1"/>
          </p:cNvGraphicFramePr>
          <p:nvPr>
            <p:ph idx="1"/>
            <p:extLst>
              <p:ext uri="{D42A27DB-BD31-4B8C-83A1-F6EECF244321}">
                <p14:modId xmlns:p14="http://schemas.microsoft.com/office/powerpoint/2010/main" val="107868598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9760461"/>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2E46BB-1F12-2504-4C18-765D8D7388B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8ABD8E7-7355-A2F0-54AF-D12E82DB1D35}"/>
              </a:ext>
            </a:extLst>
          </p:cNvPr>
          <p:cNvPicPr>
            <a:picLocks noChangeAspect="1"/>
          </p:cNvPicPr>
          <p:nvPr/>
        </p:nvPicPr>
        <p:blipFill>
          <a:blip r:embed="rId2">
            <a:alphaModFix amt="35000"/>
          </a:blip>
          <a:srcRect/>
          <a:stretch>
            <a:fillRect/>
          </a:stretch>
        </p:blipFill>
        <p:spPr>
          <a:xfrm>
            <a:off x="20" y="10"/>
            <a:ext cx="12191980" cy="6857990"/>
          </a:xfrm>
          <a:prstGeom prst="rect">
            <a:avLst/>
          </a:prstGeom>
        </p:spPr>
      </p:pic>
      <p:sp>
        <p:nvSpPr>
          <p:cNvPr id="2" name="Titel 1">
            <a:extLst>
              <a:ext uri="{FF2B5EF4-FFF2-40B4-BE49-F238E27FC236}">
                <a16:creationId xmlns:a16="http://schemas.microsoft.com/office/drawing/2014/main" id="{CD46FBFB-43CA-E913-B5EB-796C6712AFCE}"/>
              </a:ext>
            </a:extLst>
          </p:cNvPr>
          <p:cNvSpPr>
            <a:spLocks noGrp="1"/>
          </p:cNvSpPr>
          <p:nvPr>
            <p:ph type="title"/>
          </p:nvPr>
        </p:nvSpPr>
        <p:spPr>
          <a:xfrm>
            <a:off x="838200" y="365125"/>
            <a:ext cx="10515600" cy="1325563"/>
          </a:xfrm>
        </p:spPr>
        <p:txBody>
          <a:bodyPr>
            <a:normAutofit/>
          </a:bodyPr>
          <a:lstStyle/>
          <a:p>
            <a:r>
              <a:rPr lang="nl-NL">
                <a:solidFill>
                  <a:srgbClr val="FFFFFF"/>
                </a:solidFill>
              </a:rPr>
              <a:t>De Validator</a:t>
            </a:r>
            <a:endParaRPr lang="nl-BE">
              <a:solidFill>
                <a:srgbClr val="FFFFFF"/>
              </a:solidFill>
            </a:endParaRPr>
          </a:p>
        </p:txBody>
      </p:sp>
      <p:graphicFrame>
        <p:nvGraphicFramePr>
          <p:cNvPr id="6" name="Tijdelijke aanduiding voor inhoud 3">
            <a:extLst>
              <a:ext uri="{FF2B5EF4-FFF2-40B4-BE49-F238E27FC236}">
                <a16:creationId xmlns:a16="http://schemas.microsoft.com/office/drawing/2014/main" id="{AB1CF98F-8B03-C69F-6BD6-2F1AB7ADA165}"/>
              </a:ext>
            </a:extLst>
          </p:cNvPr>
          <p:cNvGraphicFramePr>
            <a:graphicFrameLocks noGrp="1"/>
          </p:cNvGraphicFramePr>
          <p:nvPr>
            <p:ph idx="1"/>
            <p:extLst>
              <p:ext uri="{D42A27DB-BD31-4B8C-83A1-F6EECF244321}">
                <p14:modId xmlns:p14="http://schemas.microsoft.com/office/powerpoint/2010/main" val="226819570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1563713"/>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332EC48-9841-3254-2AFE-34E87262E89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D2103D2-B78A-EF3C-0E79-47F5E240B024}"/>
              </a:ext>
            </a:extLst>
          </p:cNvPr>
          <p:cNvPicPr>
            <a:picLocks noChangeAspect="1"/>
          </p:cNvPicPr>
          <p:nvPr/>
        </p:nvPicPr>
        <p:blipFill>
          <a:blip r:embed="rId2">
            <a:duotone>
              <a:prstClr val="black"/>
              <a:schemeClr val="tx2">
                <a:tint val="45000"/>
                <a:satMod val="400000"/>
              </a:schemeClr>
            </a:duotone>
            <a:alphaModFix amt="25000"/>
          </a:blip>
          <a:srcRect t="15730"/>
          <a:stretch>
            <a:fillRect/>
          </a:stretch>
        </p:blipFill>
        <p:spPr>
          <a:xfrm>
            <a:off x="20" y="10"/>
            <a:ext cx="12191980" cy="6857990"/>
          </a:xfrm>
          <a:prstGeom prst="rect">
            <a:avLst/>
          </a:prstGeom>
        </p:spPr>
      </p:pic>
      <p:sp>
        <p:nvSpPr>
          <p:cNvPr id="2" name="Titel 1">
            <a:extLst>
              <a:ext uri="{FF2B5EF4-FFF2-40B4-BE49-F238E27FC236}">
                <a16:creationId xmlns:a16="http://schemas.microsoft.com/office/drawing/2014/main" id="{DE83DC04-A975-7A48-8C1D-5061030A7FC7}"/>
              </a:ext>
            </a:extLst>
          </p:cNvPr>
          <p:cNvSpPr>
            <a:spLocks noGrp="1"/>
          </p:cNvSpPr>
          <p:nvPr>
            <p:ph type="title"/>
          </p:nvPr>
        </p:nvSpPr>
        <p:spPr>
          <a:xfrm>
            <a:off x="838200" y="365125"/>
            <a:ext cx="10515600" cy="1325563"/>
          </a:xfrm>
        </p:spPr>
        <p:txBody>
          <a:bodyPr>
            <a:normAutofit/>
          </a:bodyPr>
          <a:lstStyle/>
          <a:p>
            <a:r>
              <a:rPr lang="nl-NL" dirty="0"/>
              <a:t>De Executive</a:t>
            </a:r>
            <a:endParaRPr lang="nl-BE" dirty="0"/>
          </a:p>
        </p:txBody>
      </p:sp>
      <p:graphicFrame>
        <p:nvGraphicFramePr>
          <p:cNvPr id="6" name="Tijdelijke aanduiding voor inhoud 3">
            <a:extLst>
              <a:ext uri="{FF2B5EF4-FFF2-40B4-BE49-F238E27FC236}">
                <a16:creationId xmlns:a16="http://schemas.microsoft.com/office/drawing/2014/main" id="{A2DA2F3C-F9B5-7786-4443-21415B4F704A}"/>
              </a:ext>
            </a:extLst>
          </p:cNvPr>
          <p:cNvGraphicFramePr>
            <a:graphicFrameLocks noGrp="1"/>
          </p:cNvGraphicFramePr>
          <p:nvPr>
            <p:ph idx="1"/>
            <p:extLst>
              <p:ext uri="{D42A27DB-BD31-4B8C-83A1-F6EECF244321}">
                <p14:modId xmlns:p14="http://schemas.microsoft.com/office/powerpoint/2010/main" val="311459382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4299371"/>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A51A9-A4EC-6F4D-8BBC-70A1BA8CA09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C67B301-339B-128F-AE0D-4CF1EB980E30}"/>
              </a:ext>
            </a:extLst>
          </p:cNvPr>
          <p:cNvSpPr>
            <a:spLocks noGrp="1"/>
          </p:cNvSpPr>
          <p:nvPr>
            <p:ph type="title"/>
          </p:nvPr>
        </p:nvSpPr>
        <p:spPr/>
        <p:txBody>
          <a:bodyPr/>
          <a:lstStyle/>
          <a:p>
            <a:r>
              <a:rPr lang="nl-NL" dirty="0"/>
              <a:t>Belangrijk:</a:t>
            </a:r>
            <a:endParaRPr lang="nl-BE" dirty="0"/>
          </a:p>
        </p:txBody>
      </p:sp>
      <p:sp>
        <p:nvSpPr>
          <p:cNvPr id="3" name="Tijdelijke aanduiding voor inhoud 2">
            <a:extLst>
              <a:ext uri="{FF2B5EF4-FFF2-40B4-BE49-F238E27FC236}">
                <a16:creationId xmlns:a16="http://schemas.microsoft.com/office/drawing/2014/main" id="{6A5AC1C6-E81C-0C0A-1A39-9055B78FF633}"/>
              </a:ext>
            </a:extLst>
          </p:cNvPr>
          <p:cNvSpPr>
            <a:spLocks noGrp="1"/>
          </p:cNvSpPr>
          <p:nvPr>
            <p:ph idx="1"/>
          </p:nvPr>
        </p:nvSpPr>
        <p:spPr/>
        <p:txBody>
          <a:bodyPr/>
          <a:lstStyle/>
          <a:p>
            <a:r>
              <a:rPr lang="nl-NL" sz="1800" b="0" i="0" u="none" strike="noStrike" dirty="0">
                <a:solidFill>
                  <a:srgbClr val="000000"/>
                </a:solidFill>
                <a:effectLst/>
                <a:latin typeface="Verdana" panose="020B0604030504040204" pitchFamily="34" charset="0"/>
              </a:rPr>
              <a:t>Zoek uit wat je ideale klant motiveert</a:t>
            </a:r>
          </a:p>
          <a:p>
            <a:r>
              <a:rPr lang="nl-NL" sz="1800" dirty="0">
                <a:solidFill>
                  <a:srgbClr val="000000"/>
                </a:solidFill>
                <a:latin typeface="Verdana" panose="020B0604030504040204" pitchFamily="34" charset="0"/>
              </a:rPr>
              <a:t>Speel in op het juiste verlangen</a:t>
            </a:r>
          </a:p>
          <a:p>
            <a:r>
              <a:rPr lang="nl-NL" sz="1800" dirty="0">
                <a:solidFill>
                  <a:srgbClr val="000000"/>
                </a:solidFill>
                <a:latin typeface="Verdana" panose="020B0604030504040204" pitchFamily="34" charset="0"/>
              </a:rPr>
              <a:t>Ga op zoek naar hun uitdagingen</a:t>
            </a:r>
          </a:p>
          <a:p>
            <a:r>
              <a:rPr lang="nl-NL" sz="1800" b="0" i="0" u="none" strike="noStrike" dirty="0">
                <a:solidFill>
                  <a:srgbClr val="000000"/>
                </a:solidFill>
                <a:effectLst/>
                <a:latin typeface="Verdana" panose="020B0604030504040204" pitchFamily="34" charset="0"/>
              </a:rPr>
              <a:t>Formuleer de juiste oplossingen voor die uitdagingen</a:t>
            </a:r>
          </a:p>
          <a:p>
            <a:r>
              <a:rPr lang="nl-NL" sz="1800" dirty="0">
                <a:solidFill>
                  <a:srgbClr val="000000"/>
                </a:solidFill>
                <a:latin typeface="Verdana" panose="020B0604030504040204" pitchFamily="34" charset="0"/>
              </a:rPr>
              <a:t>Gebruik de DRIVE-woorden die je klant prikkelen</a:t>
            </a:r>
          </a:p>
          <a:p>
            <a:r>
              <a:rPr lang="nl-NL" sz="1800" b="0" i="0" u="none" strike="noStrike" dirty="0">
                <a:solidFill>
                  <a:srgbClr val="000000"/>
                </a:solidFill>
                <a:effectLst/>
                <a:latin typeface="Verdana" panose="020B0604030504040204" pitchFamily="34" charset="0"/>
              </a:rPr>
              <a:t>Maak vers</a:t>
            </a:r>
            <a:r>
              <a:rPr lang="nl-NL" sz="1800" dirty="0">
                <a:solidFill>
                  <a:srgbClr val="000000"/>
                </a:solidFill>
                <a:latin typeface="Verdana" panose="020B0604030504040204" pitchFamily="34" charset="0"/>
              </a:rPr>
              <a:t>chillende tekstversies als je meerdere DRIVE-profielen wilt prikkelen</a:t>
            </a:r>
            <a:br>
              <a:rPr lang="nl-NL" sz="1800" b="0" i="0" u="none" strike="noStrike" dirty="0">
                <a:solidFill>
                  <a:srgbClr val="000000"/>
                </a:solidFill>
                <a:effectLst/>
                <a:latin typeface="Verdana" panose="020B0604030504040204" pitchFamily="34" charset="0"/>
              </a:rPr>
            </a:br>
            <a:endParaRPr lang="nl-BE" dirty="0"/>
          </a:p>
        </p:txBody>
      </p:sp>
    </p:spTree>
    <p:extLst>
      <p:ext uri="{BB962C8B-B14F-4D97-AF65-F5344CB8AC3E}">
        <p14:creationId xmlns:p14="http://schemas.microsoft.com/office/powerpoint/2010/main" val="30976616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C49B7-E217-5DEE-6028-345C5364C1E6}"/>
            </a:ext>
          </a:extLst>
        </p:cNvPr>
        <p:cNvGrpSpPr/>
        <p:nvPr/>
      </p:nvGrpSpPr>
      <p:grpSpPr>
        <a:xfrm>
          <a:off x="0" y="0"/>
          <a:ext cx="0" cy="0"/>
          <a:chOff x="0" y="0"/>
          <a:chExt cx="0" cy="0"/>
        </a:xfrm>
      </p:grpSpPr>
      <p:pic>
        <p:nvPicPr>
          <p:cNvPr id="6" name="Afbeelding 5" descr="Afbeelding met Menselijk gezicht, persoon, tekst, vrouw&#10;&#10;Automatisch gegenereerde beschrijving">
            <a:extLst>
              <a:ext uri="{FF2B5EF4-FFF2-40B4-BE49-F238E27FC236}">
                <a16:creationId xmlns:a16="http://schemas.microsoft.com/office/drawing/2014/main" id="{39B16203-BC41-B5C3-A7B2-C2249CFF2D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6651" y="318653"/>
            <a:ext cx="9478698" cy="6220693"/>
          </a:xfrm>
          <a:prstGeom prst="rect">
            <a:avLst/>
          </a:prstGeom>
        </p:spPr>
      </p:pic>
    </p:spTree>
    <p:extLst>
      <p:ext uri="{BB962C8B-B14F-4D97-AF65-F5344CB8AC3E}">
        <p14:creationId xmlns:p14="http://schemas.microsoft.com/office/powerpoint/2010/main" val="26971715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5686F-CC0E-68FE-B11F-A76E7A1E852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A4E0ADD-A483-A85A-7CA4-BC959FDA6255}"/>
              </a:ext>
            </a:extLst>
          </p:cNvPr>
          <p:cNvSpPr>
            <a:spLocks noGrp="1"/>
          </p:cNvSpPr>
          <p:nvPr>
            <p:ph type="title"/>
          </p:nvPr>
        </p:nvSpPr>
        <p:spPr/>
        <p:txBody>
          <a:bodyPr>
            <a:normAutofit/>
          </a:bodyPr>
          <a:lstStyle/>
          <a:p>
            <a:r>
              <a:rPr lang="nl-NL" sz="3200" dirty="0"/>
              <a:t>Stem de voordelen van je product af op de uitdagingen van het profiel van je doelgroep:</a:t>
            </a:r>
            <a:endParaRPr lang="nl-BE" sz="3200" dirty="0"/>
          </a:p>
        </p:txBody>
      </p:sp>
      <p:sp>
        <p:nvSpPr>
          <p:cNvPr id="3" name="Tijdelijke aanduiding voor inhoud 2">
            <a:extLst>
              <a:ext uri="{FF2B5EF4-FFF2-40B4-BE49-F238E27FC236}">
                <a16:creationId xmlns:a16="http://schemas.microsoft.com/office/drawing/2014/main" id="{5212CA10-6FC8-A159-39E4-74C27E857B69}"/>
              </a:ext>
            </a:extLst>
          </p:cNvPr>
          <p:cNvSpPr>
            <a:spLocks noGrp="1"/>
          </p:cNvSpPr>
          <p:nvPr>
            <p:ph idx="1"/>
          </p:nvPr>
        </p:nvSpPr>
        <p:spPr/>
        <p:txBody>
          <a:bodyPr>
            <a:normAutofit/>
          </a:bodyPr>
          <a:lstStyle/>
          <a:p>
            <a:r>
              <a:rPr lang="nl-NL" sz="1800" b="1" i="0" u="none" strike="noStrike" dirty="0">
                <a:solidFill>
                  <a:srgbClr val="000000"/>
                </a:solidFill>
                <a:effectLst/>
                <a:latin typeface="Verdana" panose="020B0604030504040204" pitchFamily="34" charset="0"/>
              </a:rPr>
              <a:t>Director </a:t>
            </a:r>
            <a:r>
              <a:rPr lang="nl-NL" sz="1800" b="0" i="0" u="none" strike="noStrike" dirty="0">
                <a:solidFill>
                  <a:srgbClr val="000000"/>
                </a:solidFill>
                <a:effectLst/>
                <a:latin typeface="Verdana" panose="020B0604030504040204" pitchFamily="34" charset="0"/>
              </a:rPr>
              <a:t>wordt gemotiveerd door het creëren van zijn ideale levensstijl.</a:t>
            </a:r>
            <a:br>
              <a:rPr lang="nl-NL" sz="1800" b="0" i="0" u="none" strike="noStrike" dirty="0">
                <a:solidFill>
                  <a:srgbClr val="000000"/>
                </a:solidFill>
                <a:effectLst/>
                <a:latin typeface="Verdana" panose="020B0604030504040204" pitchFamily="34" charset="0"/>
              </a:rPr>
            </a:br>
            <a:r>
              <a:rPr lang="nl-NL" sz="1800" b="0" i="0" u="none" strike="noStrike" dirty="0">
                <a:solidFill>
                  <a:srgbClr val="000000"/>
                </a:solidFill>
                <a:effectLst/>
                <a:latin typeface="Verdana" panose="020B0604030504040204" pitchFamily="34" charset="0"/>
              </a:rPr>
              <a:t>→ Hoe help je hem zijn levensstijl te verbeteren?</a:t>
            </a:r>
          </a:p>
        </p:txBody>
      </p:sp>
    </p:spTree>
    <p:extLst>
      <p:ext uri="{BB962C8B-B14F-4D97-AF65-F5344CB8AC3E}">
        <p14:creationId xmlns:p14="http://schemas.microsoft.com/office/powerpoint/2010/main" val="37952844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62A5E-A34D-2F2B-2EB0-F7D1614EC82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D033801-D9AF-3C11-CBAC-5D4DAE2A8E5E}"/>
              </a:ext>
            </a:extLst>
          </p:cNvPr>
          <p:cNvSpPr>
            <a:spLocks noGrp="1"/>
          </p:cNvSpPr>
          <p:nvPr>
            <p:ph type="title"/>
          </p:nvPr>
        </p:nvSpPr>
        <p:spPr/>
        <p:txBody>
          <a:bodyPr>
            <a:normAutofit/>
          </a:bodyPr>
          <a:lstStyle/>
          <a:p>
            <a:r>
              <a:rPr lang="nl-NL" sz="3200" dirty="0"/>
              <a:t>Stem de voordelen van je product af op de uitdagingen van het profiel van je doelgroep:</a:t>
            </a:r>
            <a:endParaRPr lang="nl-BE" sz="3200" dirty="0"/>
          </a:p>
        </p:txBody>
      </p:sp>
      <p:sp>
        <p:nvSpPr>
          <p:cNvPr id="3" name="Tijdelijke aanduiding voor inhoud 2">
            <a:extLst>
              <a:ext uri="{FF2B5EF4-FFF2-40B4-BE49-F238E27FC236}">
                <a16:creationId xmlns:a16="http://schemas.microsoft.com/office/drawing/2014/main" id="{48BC4350-80AD-62DD-12A7-A5B7976604CE}"/>
              </a:ext>
            </a:extLst>
          </p:cNvPr>
          <p:cNvSpPr>
            <a:spLocks noGrp="1"/>
          </p:cNvSpPr>
          <p:nvPr>
            <p:ph idx="1"/>
          </p:nvPr>
        </p:nvSpPr>
        <p:spPr/>
        <p:txBody>
          <a:bodyPr>
            <a:normAutofit/>
          </a:bodyPr>
          <a:lstStyle/>
          <a:p>
            <a:r>
              <a:rPr lang="nl-NL" sz="1800" b="1" i="0" u="none" strike="noStrike" dirty="0">
                <a:solidFill>
                  <a:srgbClr val="000000"/>
                </a:solidFill>
                <a:effectLst/>
                <a:latin typeface="Verdana" panose="020B0604030504040204" pitchFamily="34" charset="0"/>
              </a:rPr>
              <a:t>Director </a:t>
            </a:r>
            <a:r>
              <a:rPr lang="nl-NL" sz="1800" b="0" i="0" u="none" strike="noStrike" dirty="0">
                <a:solidFill>
                  <a:srgbClr val="000000"/>
                </a:solidFill>
                <a:effectLst/>
                <a:latin typeface="Verdana" panose="020B0604030504040204" pitchFamily="34" charset="0"/>
              </a:rPr>
              <a:t>wordt gemotiveerd door het creëren van zijn ideale levensstijl.</a:t>
            </a:r>
            <a:br>
              <a:rPr lang="nl-NL" sz="1800" b="0" i="0" u="none" strike="noStrike" dirty="0">
                <a:solidFill>
                  <a:srgbClr val="000000"/>
                </a:solidFill>
                <a:effectLst/>
                <a:latin typeface="Verdana" panose="020B0604030504040204" pitchFamily="34" charset="0"/>
              </a:rPr>
            </a:br>
            <a:r>
              <a:rPr lang="nl-NL" sz="1800" b="0" i="0" u="none" strike="noStrike" dirty="0">
                <a:solidFill>
                  <a:srgbClr val="000000"/>
                </a:solidFill>
                <a:effectLst/>
                <a:latin typeface="Verdana" panose="020B0604030504040204" pitchFamily="34" charset="0"/>
              </a:rPr>
              <a:t>→ Hoe help je hem zijn levensstijl te verbeteren?</a:t>
            </a:r>
          </a:p>
          <a:p>
            <a:r>
              <a:rPr lang="nl-NL" sz="1800" b="1" i="0" u="none" strike="noStrike" dirty="0" err="1">
                <a:solidFill>
                  <a:srgbClr val="000000"/>
                </a:solidFill>
                <a:effectLst/>
                <a:latin typeface="Verdana" panose="020B0604030504040204" pitchFamily="34" charset="0"/>
              </a:rPr>
              <a:t>Relator</a:t>
            </a:r>
            <a:r>
              <a:rPr lang="nl-NL" sz="1800" b="0" i="0" u="none" strike="noStrike" dirty="0">
                <a:solidFill>
                  <a:srgbClr val="000000"/>
                </a:solidFill>
                <a:effectLst/>
                <a:latin typeface="Verdana" panose="020B0604030504040204" pitchFamily="34" charset="0"/>
              </a:rPr>
              <a:t> wordt gemotiveerd door zijn community / omgeving</a:t>
            </a:r>
            <a:br>
              <a:rPr lang="nl-NL" sz="1800" b="0" i="0" u="none" strike="noStrike" dirty="0">
                <a:solidFill>
                  <a:srgbClr val="000000"/>
                </a:solidFill>
                <a:effectLst/>
                <a:latin typeface="Verdana" panose="020B0604030504040204" pitchFamily="34" charset="0"/>
              </a:rPr>
            </a:br>
            <a:r>
              <a:rPr lang="nl-NL" sz="1800" b="0" i="0" u="none" strike="noStrike" dirty="0">
                <a:solidFill>
                  <a:srgbClr val="000000"/>
                </a:solidFill>
                <a:effectLst/>
                <a:latin typeface="Verdana" panose="020B0604030504040204" pitchFamily="34" charset="0"/>
              </a:rPr>
              <a:t>→ Hoe help je hem zijn team / volgers / relatie te versterken?</a:t>
            </a:r>
            <a:br>
              <a:rPr lang="nl-NL" sz="1800" b="0" i="0" u="none" strike="noStrike" dirty="0">
                <a:solidFill>
                  <a:srgbClr val="000000"/>
                </a:solidFill>
                <a:effectLst/>
                <a:latin typeface="Verdana" panose="020B0604030504040204" pitchFamily="34" charset="0"/>
              </a:rPr>
            </a:br>
            <a:endParaRPr lang="nl-NL" sz="1800" b="0" i="0" u="none" strike="noStrike" dirty="0">
              <a:solidFill>
                <a:srgbClr val="000000"/>
              </a:solidFill>
              <a:effectLst/>
              <a:latin typeface="Verdana" panose="020B0604030504040204" pitchFamily="34" charset="0"/>
            </a:endParaRPr>
          </a:p>
        </p:txBody>
      </p:sp>
    </p:spTree>
    <p:extLst>
      <p:ext uri="{BB962C8B-B14F-4D97-AF65-F5344CB8AC3E}">
        <p14:creationId xmlns:p14="http://schemas.microsoft.com/office/powerpoint/2010/main" val="40963849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7D14A-29B7-7F55-E5BB-1A248DE44DF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86425BC-40BD-98D6-71F1-01EFD5D8EC7A}"/>
              </a:ext>
            </a:extLst>
          </p:cNvPr>
          <p:cNvSpPr>
            <a:spLocks noGrp="1"/>
          </p:cNvSpPr>
          <p:nvPr>
            <p:ph type="title"/>
          </p:nvPr>
        </p:nvSpPr>
        <p:spPr/>
        <p:txBody>
          <a:bodyPr>
            <a:normAutofit/>
          </a:bodyPr>
          <a:lstStyle/>
          <a:p>
            <a:r>
              <a:rPr lang="nl-NL" sz="3200" dirty="0"/>
              <a:t>Stem de voordelen van je product af op de uitdagingen van het profiel van je doelgroep:</a:t>
            </a:r>
            <a:endParaRPr lang="nl-BE" sz="3200" dirty="0"/>
          </a:p>
        </p:txBody>
      </p:sp>
      <p:sp>
        <p:nvSpPr>
          <p:cNvPr id="3" name="Tijdelijke aanduiding voor inhoud 2">
            <a:extLst>
              <a:ext uri="{FF2B5EF4-FFF2-40B4-BE49-F238E27FC236}">
                <a16:creationId xmlns:a16="http://schemas.microsoft.com/office/drawing/2014/main" id="{EB3DFA7A-27A8-3E48-4629-E465705CA8C9}"/>
              </a:ext>
            </a:extLst>
          </p:cNvPr>
          <p:cNvSpPr>
            <a:spLocks noGrp="1"/>
          </p:cNvSpPr>
          <p:nvPr>
            <p:ph idx="1"/>
          </p:nvPr>
        </p:nvSpPr>
        <p:spPr/>
        <p:txBody>
          <a:bodyPr>
            <a:normAutofit/>
          </a:bodyPr>
          <a:lstStyle/>
          <a:p>
            <a:r>
              <a:rPr lang="nl-NL" sz="1800" b="1" i="0" u="none" strike="noStrike" dirty="0">
                <a:solidFill>
                  <a:srgbClr val="000000"/>
                </a:solidFill>
                <a:effectLst/>
                <a:latin typeface="Verdana" panose="020B0604030504040204" pitchFamily="34" charset="0"/>
              </a:rPr>
              <a:t>Director </a:t>
            </a:r>
            <a:r>
              <a:rPr lang="nl-NL" sz="1800" b="0" i="0" u="none" strike="noStrike" dirty="0">
                <a:solidFill>
                  <a:srgbClr val="000000"/>
                </a:solidFill>
                <a:effectLst/>
                <a:latin typeface="Verdana" panose="020B0604030504040204" pitchFamily="34" charset="0"/>
              </a:rPr>
              <a:t>wordt gemotiveerd door het creëren van zijn ideale levensstijl.</a:t>
            </a:r>
            <a:br>
              <a:rPr lang="nl-NL" sz="1800" b="0" i="0" u="none" strike="noStrike" dirty="0">
                <a:solidFill>
                  <a:srgbClr val="000000"/>
                </a:solidFill>
                <a:effectLst/>
                <a:latin typeface="Verdana" panose="020B0604030504040204" pitchFamily="34" charset="0"/>
              </a:rPr>
            </a:br>
            <a:r>
              <a:rPr lang="nl-NL" sz="1800" b="0" i="0" u="none" strike="noStrike" dirty="0">
                <a:solidFill>
                  <a:srgbClr val="000000"/>
                </a:solidFill>
                <a:effectLst/>
                <a:latin typeface="Verdana" panose="020B0604030504040204" pitchFamily="34" charset="0"/>
              </a:rPr>
              <a:t>→ Hoe help je hem zijn levensstijl te verbeteren?</a:t>
            </a:r>
          </a:p>
          <a:p>
            <a:r>
              <a:rPr lang="nl-NL" sz="1800" b="1" i="0" u="none" strike="noStrike" dirty="0" err="1">
                <a:solidFill>
                  <a:srgbClr val="000000"/>
                </a:solidFill>
                <a:effectLst/>
                <a:latin typeface="Verdana" panose="020B0604030504040204" pitchFamily="34" charset="0"/>
              </a:rPr>
              <a:t>Relator</a:t>
            </a:r>
            <a:r>
              <a:rPr lang="nl-NL" sz="1800" b="0" i="0" u="none" strike="noStrike" dirty="0">
                <a:solidFill>
                  <a:srgbClr val="000000"/>
                </a:solidFill>
                <a:effectLst/>
                <a:latin typeface="Verdana" panose="020B0604030504040204" pitchFamily="34" charset="0"/>
              </a:rPr>
              <a:t> wordt gemotiveerd door zijn community / omgeving</a:t>
            </a:r>
            <a:br>
              <a:rPr lang="nl-NL" sz="1800" b="0" i="0" u="none" strike="noStrike" dirty="0">
                <a:solidFill>
                  <a:srgbClr val="000000"/>
                </a:solidFill>
                <a:effectLst/>
                <a:latin typeface="Verdana" panose="020B0604030504040204" pitchFamily="34" charset="0"/>
              </a:rPr>
            </a:br>
            <a:r>
              <a:rPr lang="nl-NL" sz="1800" b="0" i="0" u="none" strike="noStrike" dirty="0">
                <a:solidFill>
                  <a:srgbClr val="000000"/>
                </a:solidFill>
                <a:effectLst/>
                <a:latin typeface="Verdana" panose="020B0604030504040204" pitchFamily="34" charset="0"/>
              </a:rPr>
              <a:t>→ Hoe help je hem zijn team / volgers / relatie te versterken?</a:t>
            </a:r>
            <a:br>
              <a:rPr lang="nl-NL" sz="1800" b="0" i="0" u="none" strike="noStrike" dirty="0">
                <a:solidFill>
                  <a:srgbClr val="000000"/>
                </a:solidFill>
                <a:effectLst/>
                <a:latin typeface="Verdana" panose="020B0604030504040204" pitchFamily="34" charset="0"/>
              </a:rPr>
            </a:br>
            <a:endParaRPr lang="nl-NL" sz="1800" b="0" i="0" u="none" strike="noStrike" dirty="0">
              <a:solidFill>
                <a:srgbClr val="000000"/>
              </a:solidFill>
              <a:effectLst/>
              <a:latin typeface="Verdana" panose="020B0604030504040204" pitchFamily="34" charset="0"/>
            </a:endParaRPr>
          </a:p>
          <a:p>
            <a:r>
              <a:rPr lang="nl-NL" sz="1800" b="1" dirty="0" err="1">
                <a:solidFill>
                  <a:srgbClr val="000000"/>
                </a:solidFill>
                <a:latin typeface="Verdana" panose="020B0604030504040204" pitchFamily="34" charset="0"/>
              </a:rPr>
              <a:t>Intellectual</a:t>
            </a:r>
            <a:r>
              <a:rPr lang="nl-NL" sz="1800" b="1" dirty="0">
                <a:solidFill>
                  <a:srgbClr val="000000"/>
                </a:solidFill>
                <a:latin typeface="Verdana" panose="020B0604030504040204" pitchFamily="34" charset="0"/>
              </a:rPr>
              <a:t> </a:t>
            </a:r>
            <a:r>
              <a:rPr lang="nl-NL" sz="1800" dirty="0">
                <a:solidFill>
                  <a:srgbClr val="000000"/>
                </a:solidFill>
                <a:latin typeface="Verdana" panose="020B0604030504040204" pitchFamily="34" charset="0"/>
              </a:rPr>
              <a:t>wordt gemotiveerd door systemen</a:t>
            </a:r>
            <a:br>
              <a:rPr lang="nl-NL" sz="1800" dirty="0">
                <a:solidFill>
                  <a:srgbClr val="000000"/>
                </a:solidFill>
                <a:latin typeface="Verdana" panose="020B0604030504040204" pitchFamily="34" charset="0"/>
              </a:rPr>
            </a:br>
            <a:r>
              <a:rPr lang="nl-NL" sz="1800" dirty="0">
                <a:solidFill>
                  <a:srgbClr val="000000"/>
                </a:solidFill>
                <a:latin typeface="Verdana" panose="020B0604030504040204" pitchFamily="34" charset="0"/>
              </a:rPr>
              <a:t>→ Hoe help je hem het juiste systeem / de passende tool te vinden en te gebruiken?</a:t>
            </a:r>
          </a:p>
        </p:txBody>
      </p:sp>
    </p:spTree>
    <p:extLst>
      <p:ext uri="{BB962C8B-B14F-4D97-AF65-F5344CB8AC3E}">
        <p14:creationId xmlns:p14="http://schemas.microsoft.com/office/powerpoint/2010/main" val="15463653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B798C-6DCA-C3FB-42F4-9FB1CBEF66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2F55926-8CF7-6C08-2476-365D9130D3CE}"/>
              </a:ext>
            </a:extLst>
          </p:cNvPr>
          <p:cNvSpPr>
            <a:spLocks noGrp="1"/>
          </p:cNvSpPr>
          <p:nvPr>
            <p:ph type="title"/>
          </p:nvPr>
        </p:nvSpPr>
        <p:spPr/>
        <p:txBody>
          <a:bodyPr>
            <a:normAutofit/>
          </a:bodyPr>
          <a:lstStyle/>
          <a:p>
            <a:r>
              <a:rPr lang="nl-NL" sz="3200" dirty="0"/>
              <a:t>Stem de voordelen van je product af op de uitdagingen van het profiel van je doelgroep:</a:t>
            </a:r>
            <a:endParaRPr lang="nl-BE" sz="3200" dirty="0"/>
          </a:p>
        </p:txBody>
      </p:sp>
      <p:sp>
        <p:nvSpPr>
          <p:cNvPr id="3" name="Tijdelijke aanduiding voor inhoud 2">
            <a:extLst>
              <a:ext uri="{FF2B5EF4-FFF2-40B4-BE49-F238E27FC236}">
                <a16:creationId xmlns:a16="http://schemas.microsoft.com/office/drawing/2014/main" id="{ED87393B-FBE6-3111-7B35-865EE9152BAE}"/>
              </a:ext>
            </a:extLst>
          </p:cNvPr>
          <p:cNvSpPr>
            <a:spLocks noGrp="1"/>
          </p:cNvSpPr>
          <p:nvPr>
            <p:ph idx="1"/>
          </p:nvPr>
        </p:nvSpPr>
        <p:spPr/>
        <p:txBody>
          <a:bodyPr>
            <a:normAutofit/>
          </a:bodyPr>
          <a:lstStyle/>
          <a:p>
            <a:r>
              <a:rPr lang="nl-NL" sz="1800" b="1" i="0" u="none" strike="noStrike" dirty="0">
                <a:solidFill>
                  <a:srgbClr val="000000"/>
                </a:solidFill>
                <a:effectLst/>
                <a:latin typeface="Verdana" panose="020B0604030504040204" pitchFamily="34" charset="0"/>
              </a:rPr>
              <a:t>Director </a:t>
            </a:r>
            <a:r>
              <a:rPr lang="nl-NL" sz="1800" b="0" i="0" u="none" strike="noStrike" dirty="0">
                <a:solidFill>
                  <a:srgbClr val="000000"/>
                </a:solidFill>
                <a:effectLst/>
                <a:latin typeface="Verdana" panose="020B0604030504040204" pitchFamily="34" charset="0"/>
              </a:rPr>
              <a:t>wordt gemotiveerd door het creëren van zijn ideale levensstijl.</a:t>
            </a:r>
            <a:br>
              <a:rPr lang="nl-NL" sz="1800" b="0" i="0" u="none" strike="noStrike" dirty="0">
                <a:solidFill>
                  <a:srgbClr val="000000"/>
                </a:solidFill>
                <a:effectLst/>
                <a:latin typeface="Verdana" panose="020B0604030504040204" pitchFamily="34" charset="0"/>
              </a:rPr>
            </a:br>
            <a:r>
              <a:rPr lang="nl-NL" sz="1800" b="0" i="0" u="none" strike="noStrike" dirty="0">
                <a:solidFill>
                  <a:srgbClr val="000000"/>
                </a:solidFill>
                <a:effectLst/>
                <a:latin typeface="Verdana" panose="020B0604030504040204" pitchFamily="34" charset="0"/>
              </a:rPr>
              <a:t>→ Hoe help je hem zijn levensstijl te verbeteren?</a:t>
            </a:r>
          </a:p>
          <a:p>
            <a:r>
              <a:rPr lang="nl-NL" sz="1800" b="1" i="0" u="none" strike="noStrike" dirty="0" err="1">
                <a:solidFill>
                  <a:srgbClr val="000000"/>
                </a:solidFill>
                <a:effectLst/>
                <a:latin typeface="Verdana" panose="020B0604030504040204" pitchFamily="34" charset="0"/>
              </a:rPr>
              <a:t>Relator</a:t>
            </a:r>
            <a:r>
              <a:rPr lang="nl-NL" sz="1800" b="0" i="0" u="none" strike="noStrike" dirty="0">
                <a:solidFill>
                  <a:srgbClr val="000000"/>
                </a:solidFill>
                <a:effectLst/>
                <a:latin typeface="Verdana" panose="020B0604030504040204" pitchFamily="34" charset="0"/>
              </a:rPr>
              <a:t> wordt gemotiveerd door zijn community / omgeving</a:t>
            </a:r>
            <a:br>
              <a:rPr lang="nl-NL" sz="1800" b="0" i="0" u="none" strike="noStrike" dirty="0">
                <a:solidFill>
                  <a:srgbClr val="000000"/>
                </a:solidFill>
                <a:effectLst/>
                <a:latin typeface="Verdana" panose="020B0604030504040204" pitchFamily="34" charset="0"/>
              </a:rPr>
            </a:br>
            <a:r>
              <a:rPr lang="nl-NL" sz="1800" b="0" i="0" u="none" strike="noStrike" dirty="0">
                <a:solidFill>
                  <a:srgbClr val="000000"/>
                </a:solidFill>
                <a:effectLst/>
                <a:latin typeface="Verdana" panose="020B0604030504040204" pitchFamily="34" charset="0"/>
              </a:rPr>
              <a:t>→ Hoe help je hem zijn team / volgers / relatie te versterken?</a:t>
            </a:r>
            <a:br>
              <a:rPr lang="nl-NL" sz="1800" b="0" i="0" u="none" strike="noStrike" dirty="0">
                <a:solidFill>
                  <a:srgbClr val="000000"/>
                </a:solidFill>
                <a:effectLst/>
                <a:latin typeface="Verdana" panose="020B0604030504040204" pitchFamily="34" charset="0"/>
              </a:rPr>
            </a:br>
            <a:endParaRPr lang="nl-NL" sz="1800" b="0" i="0" u="none" strike="noStrike" dirty="0">
              <a:solidFill>
                <a:srgbClr val="000000"/>
              </a:solidFill>
              <a:effectLst/>
              <a:latin typeface="Verdana" panose="020B0604030504040204" pitchFamily="34" charset="0"/>
            </a:endParaRPr>
          </a:p>
          <a:p>
            <a:r>
              <a:rPr lang="nl-NL" sz="1800" b="1" dirty="0" err="1">
                <a:solidFill>
                  <a:srgbClr val="000000"/>
                </a:solidFill>
                <a:latin typeface="Verdana" panose="020B0604030504040204" pitchFamily="34" charset="0"/>
              </a:rPr>
              <a:t>Intellectual</a:t>
            </a:r>
            <a:r>
              <a:rPr lang="nl-NL" sz="1800" b="1" dirty="0">
                <a:solidFill>
                  <a:srgbClr val="000000"/>
                </a:solidFill>
                <a:latin typeface="Verdana" panose="020B0604030504040204" pitchFamily="34" charset="0"/>
              </a:rPr>
              <a:t> </a:t>
            </a:r>
            <a:r>
              <a:rPr lang="nl-NL" sz="1800" dirty="0">
                <a:solidFill>
                  <a:srgbClr val="000000"/>
                </a:solidFill>
                <a:latin typeface="Verdana" panose="020B0604030504040204" pitchFamily="34" charset="0"/>
              </a:rPr>
              <a:t>wordt gemotiveerd door systemen</a:t>
            </a:r>
            <a:br>
              <a:rPr lang="nl-NL" sz="1800" dirty="0">
                <a:solidFill>
                  <a:srgbClr val="000000"/>
                </a:solidFill>
                <a:latin typeface="Verdana" panose="020B0604030504040204" pitchFamily="34" charset="0"/>
              </a:rPr>
            </a:br>
            <a:r>
              <a:rPr lang="nl-NL" sz="1800" dirty="0">
                <a:solidFill>
                  <a:srgbClr val="000000"/>
                </a:solidFill>
                <a:latin typeface="Verdana" panose="020B0604030504040204" pitchFamily="34" charset="0"/>
              </a:rPr>
              <a:t>→ Hoe help je hem het juiste systeem / de passende tool te vinden en te gebruiken?</a:t>
            </a:r>
          </a:p>
          <a:p>
            <a:r>
              <a:rPr lang="nl-NL" sz="1800" b="1" dirty="0" err="1">
                <a:solidFill>
                  <a:srgbClr val="000000"/>
                </a:solidFill>
                <a:latin typeface="Verdana" panose="020B0604030504040204" pitchFamily="34" charset="0"/>
              </a:rPr>
              <a:t>Validator</a:t>
            </a:r>
            <a:r>
              <a:rPr lang="nl-NL" sz="1800" dirty="0">
                <a:solidFill>
                  <a:srgbClr val="000000"/>
                </a:solidFill>
                <a:latin typeface="Verdana" panose="020B0604030504040204" pitchFamily="34" charset="0"/>
              </a:rPr>
              <a:t> wordt gemotiveerd door erkenning (</a:t>
            </a:r>
            <a:r>
              <a:rPr lang="nl-NL" sz="1800" dirty="0" err="1">
                <a:solidFill>
                  <a:srgbClr val="000000"/>
                </a:solidFill>
                <a:latin typeface="Verdana" panose="020B0604030504040204" pitchFamily="34" charset="0"/>
              </a:rPr>
              <a:t>Validator</a:t>
            </a:r>
            <a:r>
              <a:rPr lang="nl-NL" sz="1800" dirty="0">
                <a:solidFill>
                  <a:srgbClr val="000000"/>
                </a:solidFill>
                <a:latin typeface="Verdana" panose="020B0604030504040204" pitchFamily="34" charset="0"/>
              </a:rPr>
              <a:t> is de ultieme cheerleader)</a:t>
            </a:r>
            <a:br>
              <a:rPr lang="nl-NL" sz="1800" dirty="0">
                <a:solidFill>
                  <a:srgbClr val="000000"/>
                </a:solidFill>
                <a:latin typeface="Verdana" panose="020B0604030504040204" pitchFamily="34" charset="0"/>
              </a:rPr>
            </a:br>
            <a:r>
              <a:rPr lang="nl-NL" sz="1800" dirty="0">
                <a:solidFill>
                  <a:srgbClr val="000000"/>
                </a:solidFill>
                <a:latin typeface="Verdana" panose="020B0604030504040204" pitchFamily="34" charset="0"/>
              </a:rPr>
              <a:t>→ Hoe help je hem meer respect te krijgen of te geven/zijn expertstatus te verhogen?</a:t>
            </a:r>
            <a:br>
              <a:rPr lang="nl-NL" sz="1800" dirty="0">
                <a:solidFill>
                  <a:srgbClr val="000000"/>
                </a:solidFill>
                <a:latin typeface="Verdana" panose="020B0604030504040204" pitchFamily="34" charset="0"/>
              </a:rPr>
            </a:br>
            <a:endParaRPr lang="nl-NL" sz="1800" dirty="0">
              <a:solidFill>
                <a:srgbClr val="000000"/>
              </a:solidFill>
              <a:latin typeface="Verdana" panose="020B0604030504040204" pitchFamily="34" charset="0"/>
            </a:endParaRPr>
          </a:p>
          <a:p>
            <a:endParaRPr lang="nl-NL" sz="1800" dirty="0">
              <a:solidFill>
                <a:srgbClr val="000000"/>
              </a:solidFill>
              <a:latin typeface="Verdana" panose="020B0604030504040204" pitchFamily="34" charset="0"/>
            </a:endParaRPr>
          </a:p>
        </p:txBody>
      </p:sp>
    </p:spTree>
    <p:extLst>
      <p:ext uri="{BB962C8B-B14F-4D97-AF65-F5344CB8AC3E}">
        <p14:creationId xmlns:p14="http://schemas.microsoft.com/office/powerpoint/2010/main" val="1396596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36558-CBDD-7C0E-F7BB-3514A40EAA6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9D018A3-4163-A0BD-5999-3F2A9AA094A3}"/>
              </a:ext>
            </a:extLst>
          </p:cNvPr>
          <p:cNvSpPr>
            <a:spLocks noGrp="1"/>
          </p:cNvSpPr>
          <p:nvPr>
            <p:ph type="title"/>
          </p:nvPr>
        </p:nvSpPr>
        <p:spPr/>
        <p:txBody>
          <a:bodyPr>
            <a:normAutofit/>
          </a:bodyPr>
          <a:lstStyle/>
          <a:p>
            <a:r>
              <a:rPr lang="nl-NL" sz="3200" dirty="0"/>
              <a:t>Stem de voordelen van je product af op de uitdagingen van het profiel van je doelgroep:</a:t>
            </a:r>
            <a:endParaRPr lang="nl-BE" sz="3200" dirty="0"/>
          </a:p>
        </p:txBody>
      </p:sp>
      <p:sp>
        <p:nvSpPr>
          <p:cNvPr id="3" name="Tijdelijke aanduiding voor inhoud 2">
            <a:extLst>
              <a:ext uri="{FF2B5EF4-FFF2-40B4-BE49-F238E27FC236}">
                <a16:creationId xmlns:a16="http://schemas.microsoft.com/office/drawing/2014/main" id="{8E07019F-0ABD-7D11-9C85-39C639B7B280}"/>
              </a:ext>
            </a:extLst>
          </p:cNvPr>
          <p:cNvSpPr>
            <a:spLocks noGrp="1"/>
          </p:cNvSpPr>
          <p:nvPr>
            <p:ph idx="1"/>
          </p:nvPr>
        </p:nvSpPr>
        <p:spPr/>
        <p:txBody>
          <a:bodyPr>
            <a:normAutofit/>
          </a:bodyPr>
          <a:lstStyle/>
          <a:p>
            <a:r>
              <a:rPr lang="nl-NL" sz="1800" b="1" i="0" u="none" strike="noStrike" dirty="0">
                <a:solidFill>
                  <a:srgbClr val="000000"/>
                </a:solidFill>
                <a:effectLst/>
                <a:latin typeface="Verdana" panose="020B0604030504040204" pitchFamily="34" charset="0"/>
              </a:rPr>
              <a:t>Director </a:t>
            </a:r>
            <a:r>
              <a:rPr lang="nl-NL" sz="1800" b="0" i="0" u="none" strike="noStrike" dirty="0">
                <a:solidFill>
                  <a:srgbClr val="000000"/>
                </a:solidFill>
                <a:effectLst/>
                <a:latin typeface="Verdana" panose="020B0604030504040204" pitchFamily="34" charset="0"/>
              </a:rPr>
              <a:t>wordt gemotiveerd door het creëren van zijn ideale levensstijl.</a:t>
            </a:r>
            <a:br>
              <a:rPr lang="nl-NL" sz="1800" b="0" i="0" u="none" strike="noStrike" dirty="0">
                <a:solidFill>
                  <a:srgbClr val="000000"/>
                </a:solidFill>
                <a:effectLst/>
                <a:latin typeface="Verdana" panose="020B0604030504040204" pitchFamily="34" charset="0"/>
              </a:rPr>
            </a:br>
            <a:r>
              <a:rPr lang="nl-NL" sz="1800" b="0" i="0" u="none" strike="noStrike" dirty="0">
                <a:solidFill>
                  <a:srgbClr val="000000"/>
                </a:solidFill>
                <a:effectLst/>
                <a:latin typeface="Verdana" panose="020B0604030504040204" pitchFamily="34" charset="0"/>
              </a:rPr>
              <a:t>→ Hoe help je hem zijn levensstijl te verbeteren?</a:t>
            </a:r>
          </a:p>
          <a:p>
            <a:r>
              <a:rPr lang="nl-NL" sz="1800" b="1" i="0" u="none" strike="noStrike" dirty="0" err="1">
                <a:solidFill>
                  <a:srgbClr val="000000"/>
                </a:solidFill>
                <a:effectLst/>
                <a:latin typeface="Verdana" panose="020B0604030504040204" pitchFamily="34" charset="0"/>
              </a:rPr>
              <a:t>Relator</a:t>
            </a:r>
            <a:r>
              <a:rPr lang="nl-NL" sz="1800" b="0" i="0" u="none" strike="noStrike" dirty="0">
                <a:solidFill>
                  <a:srgbClr val="000000"/>
                </a:solidFill>
                <a:effectLst/>
                <a:latin typeface="Verdana" panose="020B0604030504040204" pitchFamily="34" charset="0"/>
              </a:rPr>
              <a:t> wordt gemotiveerd door zijn community / omgeving</a:t>
            </a:r>
            <a:br>
              <a:rPr lang="nl-NL" sz="1800" b="0" i="0" u="none" strike="noStrike" dirty="0">
                <a:solidFill>
                  <a:srgbClr val="000000"/>
                </a:solidFill>
                <a:effectLst/>
                <a:latin typeface="Verdana" panose="020B0604030504040204" pitchFamily="34" charset="0"/>
              </a:rPr>
            </a:br>
            <a:r>
              <a:rPr lang="nl-NL" sz="1800" b="0" i="0" u="none" strike="noStrike" dirty="0">
                <a:solidFill>
                  <a:srgbClr val="000000"/>
                </a:solidFill>
                <a:effectLst/>
                <a:latin typeface="Verdana" panose="020B0604030504040204" pitchFamily="34" charset="0"/>
              </a:rPr>
              <a:t>→ Hoe help je hem zijn team / volgers / relatie te versterken?</a:t>
            </a:r>
            <a:br>
              <a:rPr lang="nl-NL" sz="1800" b="0" i="0" u="none" strike="noStrike" dirty="0">
                <a:solidFill>
                  <a:srgbClr val="000000"/>
                </a:solidFill>
                <a:effectLst/>
                <a:latin typeface="Verdana" panose="020B0604030504040204" pitchFamily="34" charset="0"/>
              </a:rPr>
            </a:br>
            <a:endParaRPr lang="nl-NL" sz="1800" b="0" i="0" u="none" strike="noStrike" dirty="0">
              <a:solidFill>
                <a:srgbClr val="000000"/>
              </a:solidFill>
              <a:effectLst/>
              <a:latin typeface="Verdana" panose="020B0604030504040204" pitchFamily="34" charset="0"/>
            </a:endParaRPr>
          </a:p>
          <a:p>
            <a:r>
              <a:rPr lang="nl-NL" sz="1800" b="1" dirty="0" err="1">
                <a:solidFill>
                  <a:srgbClr val="000000"/>
                </a:solidFill>
                <a:latin typeface="Verdana" panose="020B0604030504040204" pitchFamily="34" charset="0"/>
              </a:rPr>
              <a:t>Intellectual</a:t>
            </a:r>
            <a:r>
              <a:rPr lang="nl-NL" sz="1800" b="1" dirty="0">
                <a:solidFill>
                  <a:srgbClr val="000000"/>
                </a:solidFill>
                <a:latin typeface="Verdana" panose="020B0604030504040204" pitchFamily="34" charset="0"/>
              </a:rPr>
              <a:t> </a:t>
            </a:r>
            <a:r>
              <a:rPr lang="nl-NL" sz="1800" dirty="0">
                <a:solidFill>
                  <a:srgbClr val="000000"/>
                </a:solidFill>
                <a:latin typeface="Verdana" panose="020B0604030504040204" pitchFamily="34" charset="0"/>
              </a:rPr>
              <a:t>wordt gemotiveerd door systemen</a:t>
            </a:r>
            <a:br>
              <a:rPr lang="nl-NL" sz="1800" dirty="0">
                <a:solidFill>
                  <a:srgbClr val="000000"/>
                </a:solidFill>
                <a:latin typeface="Verdana" panose="020B0604030504040204" pitchFamily="34" charset="0"/>
              </a:rPr>
            </a:br>
            <a:r>
              <a:rPr lang="nl-NL" sz="1800" dirty="0">
                <a:solidFill>
                  <a:srgbClr val="000000"/>
                </a:solidFill>
                <a:latin typeface="Verdana" panose="020B0604030504040204" pitchFamily="34" charset="0"/>
              </a:rPr>
              <a:t>→ Hoe help je hem het juiste systeem / de passende tool te vinden en te gebruiken?</a:t>
            </a:r>
          </a:p>
          <a:p>
            <a:r>
              <a:rPr lang="nl-NL" sz="1800" b="1" dirty="0" err="1">
                <a:solidFill>
                  <a:srgbClr val="000000"/>
                </a:solidFill>
                <a:latin typeface="Verdana" panose="020B0604030504040204" pitchFamily="34" charset="0"/>
              </a:rPr>
              <a:t>Validator</a:t>
            </a:r>
            <a:r>
              <a:rPr lang="nl-NL" sz="1800" dirty="0">
                <a:solidFill>
                  <a:srgbClr val="000000"/>
                </a:solidFill>
                <a:latin typeface="Verdana" panose="020B0604030504040204" pitchFamily="34" charset="0"/>
              </a:rPr>
              <a:t> wordt gemotiveerd door erkenning</a:t>
            </a:r>
            <a:br>
              <a:rPr lang="nl-NL" sz="1800" dirty="0">
                <a:solidFill>
                  <a:srgbClr val="000000"/>
                </a:solidFill>
                <a:latin typeface="Verdana" panose="020B0604030504040204" pitchFamily="34" charset="0"/>
              </a:rPr>
            </a:br>
            <a:r>
              <a:rPr lang="nl-NL" sz="1800" dirty="0">
                <a:solidFill>
                  <a:srgbClr val="000000"/>
                </a:solidFill>
                <a:latin typeface="Verdana" panose="020B0604030504040204" pitchFamily="34" charset="0"/>
              </a:rPr>
              <a:t>→ Hoe help je hem meer respect te krijgen of te geven/zijn expertstatus te verhogen?</a:t>
            </a:r>
            <a:br>
              <a:rPr lang="nl-NL" sz="1800" dirty="0">
                <a:solidFill>
                  <a:srgbClr val="000000"/>
                </a:solidFill>
                <a:latin typeface="Verdana" panose="020B0604030504040204" pitchFamily="34" charset="0"/>
              </a:rPr>
            </a:br>
            <a:endParaRPr lang="nl-NL" sz="1800" dirty="0">
              <a:solidFill>
                <a:srgbClr val="000000"/>
              </a:solidFill>
              <a:latin typeface="Verdana" panose="020B0604030504040204" pitchFamily="34" charset="0"/>
            </a:endParaRPr>
          </a:p>
          <a:p>
            <a:r>
              <a:rPr lang="nl-NL" sz="1800" b="1" dirty="0">
                <a:solidFill>
                  <a:srgbClr val="000000"/>
                </a:solidFill>
                <a:latin typeface="Verdana" panose="020B0604030504040204" pitchFamily="34" charset="0"/>
              </a:rPr>
              <a:t>Executive</a:t>
            </a:r>
            <a:r>
              <a:rPr lang="nl-NL" sz="1800" dirty="0">
                <a:solidFill>
                  <a:srgbClr val="000000"/>
                </a:solidFill>
                <a:latin typeface="Verdana" panose="020B0604030504040204" pitchFamily="34" charset="0"/>
              </a:rPr>
              <a:t> wordt gemotiveerd door bewijzen zijn doelen</a:t>
            </a:r>
            <a:br>
              <a:rPr lang="nl-NL" sz="1800" dirty="0">
                <a:solidFill>
                  <a:srgbClr val="000000"/>
                </a:solidFill>
                <a:latin typeface="Verdana" panose="020B0604030504040204" pitchFamily="34" charset="0"/>
              </a:rPr>
            </a:br>
            <a:r>
              <a:rPr lang="nl-NL" sz="1800" dirty="0">
                <a:solidFill>
                  <a:srgbClr val="000000"/>
                </a:solidFill>
                <a:latin typeface="Verdana" panose="020B0604030504040204" pitchFamily="34" charset="0"/>
              </a:rPr>
              <a:t>→ Hoe help je hem om zijn doelen te bereiken?</a:t>
            </a:r>
          </a:p>
        </p:txBody>
      </p:sp>
    </p:spTree>
    <p:extLst>
      <p:ext uri="{BB962C8B-B14F-4D97-AF65-F5344CB8AC3E}">
        <p14:creationId xmlns:p14="http://schemas.microsoft.com/office/powerpoint/2010/main" val="15841036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verbruiksartikelen voor kantoor, Kantoorinstrument, briefpapier, Balpen&#10;&#10;Automatisch gegenereerde beschrijving">
            <a:extLst>
              <a:ext uri="{FF2B5EF4-FFF2-40B4-BE49-F238E27FC236}">
                <a16:creationId xmlns:a16="http://schemas.microsoft.com/office/drawing/2014/main" id="{7CD7E7CE-C62B-D7BE-C561-E9BA559A2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9304" y="0"/>
            <a:ext cx="9133392" cy="6858000"/>
          </a:xfrm>
          <a:prstGeom prst="rect">
            <a:avLst/>
          </a:prstGeom>
        </p:spPr>
      </p:pic>
    </p:spTree>
    <p:extLst>
      <p:ext uri="{BB962C8B-B14F-4D97-AF65-F5344CB8AC3E}">
        <p14:creationId xmlns:p14="http://schemas.microsoft.com/office/powerpoint/2010/main" val="19668824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93447-D0B2-CB1E-4922-3D5DA14C77F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4962FC3-0BAD-4D03-DFD5-086A53E17C39}"/>
              </a:ext>
            </a:extLst>
          </p:cNvPr>
          <p:cNvSpPr>
            <a:spLocks noGrp="1"/>
          </p:cNvSpPr>
          <p:nvPr>
            <p:ph type="title"/>
          </p:nvPr>
        </p:nvSpPr>
        <p:spPr/>
        <p:txBody>
          <a:bodyPr>
            <a:normAutofit/>
          </a:bodyPr>
          <a:lstStyle/>
          <a:p>
            <a:r>
              <a:rPr lang="nl-NL" sz="4000" dirty="0"/>
              <a:t>De uitdagingen van een Director:</a:t>
            </a:r>
            <a:endParaRPr lang="nl-BE" sz="4000" dirty="0"/>
          </a:p>
        </p:txBody>
      </p:sp>
      <p:sp>
        <p:nvSpPr>
          <p:cNvPr id="3" name="Tijdelijke aanduiding voor inhoud 2">
            <a:extLst>
              <a:ext uri="{FF2B5EF4-FFF2-40B4-BE49-F238E27FC236}">
                <a16:creationId xmlns:a16="http://schemas.microsoft.com/office/drawing/2014/main" id="{57EF974A-6213-B16A-416E-DF68223A703C}"/>
              </a:ext>
            </a:extLst>
          </p:cNvPr>
          <p:cNvSpPr>
            <a:spLocks noGrp="1"/>
          </p:cNvSpPr>
          <p:nvPr>
            <p:ph idx="1"/>
          </p:nvPr>
        </p:nvSpPr>
        <p:spPr>
          <a:xfrm>
            <a:off x="838200" y="1524000"/>
            <a:ext cx="10515600" cy="4652963"/>
          </a:xfrm>
        </p:spPr>
        <p:txBody>
          <a:bodyPr>
            <a:normAutofit/>
          </a:bodyPr>
          <a:lstStyle/>
          <a:p>
            <a:r>
              <a:rPr lang="nl-BE" sz="1800" dirty="0">
                <a:latin typeface="Verdana" panose="020B0604030504040204" pitchFamily="34" charset="0"/>
                <a:ea typeface="Verdana" panose="020B0604030504040204" pitchFamily="34" charset="0"/>
              </a:rPr>
              <a:t>“Ik voel me niet vrij en onafhankelijk”</a:t>
            </a:r>
          </a:p>
          <a:p>
            <a:r>
              <a:rPr lang="nl-BE" sz="1800" dirty="0">
                <a:latin typeface="Verdana" panose="020B0604030504040204" pitchFamily="34" charset="0"/>
                <a:ea typeface="Verdana" panose="020B0604030504040204" pitchFamily="34" charset="0"/>
              </a:rPr>
              <a:t>“Ik wil niet dat anderen zeggen wat ik moet doen”</a:t>
            </a:r>
          </a:p>
          <a:p>
            <a:r>
              <a:rPr lang="nl-BE" sz="1800" dirty="0">
                <a:latin typeface="Verdana" panose="020B0604030504040204" pitchFamily="34" charset="0"/>
                <a:ea typeface="Verdana" panose="020B0604030504040204" pitchFamily="34" charset="0"/>
              </a:rPr>
              <a:t>“Ik heb niet de job / het leven dat ik zou willen hebben”</a:t>
            </a:r>
          </a:p>
          <a:p>
            <a:r>
              <a:rPr lang="nl-BE" sz="1800" dirty="0">
                <a:latin typeface="Verdana" panose="020B0604030504040204" pitchFamily="34" charset="0"/>
                <a:ea typeface="Verdana" panose="020B0604030504040204" pitchFamily="34" charset="0"/>
              </a:rPr>
              <a:t>“Ik ben ontgoocheld dat mensen niet zien hoe uniek / creatief ik ben”</a:t>
            </a:r>
          </a:p>
          <a:p>
            <a:endParaRPr lang="nl-BE" dirty="0"/>
          </a:p>
        </p:txBody>
      </p:sp>
    </p:spTree>
    <p:extLst>
      <p:ext uri="{BB962C8B-B14F-4D97-AF65-F5344CB8AC3E}">
        <p14:creationId xmlns:p14="http://schemas.microsoft.com/office/powerpoint/2010/main" val="15623832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FCDCD-D249-FAAE-78C4-8FBA7346579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85CCCEB-3A33-8FAE-5F0D-397376093FDC}"/>
              </a:ext>
            </a:extLst>
          </p:cNvPr>
          <p:cNvSpPr>
            <a:spLocks noGrp="1"/>
          </p:cNvSpPr>
          <p:nvPr>
            <p:ph type="title"/>
          </p:nvPr>
        </p:nvSpPr>
        <p:spPr/>
        <p:txBody>
          <a:bodyPr/>
          <a:lstStyle/>
          <a:p>
            <a:r>
              <a:rPr lang="nl-NL" dirty="0"/>
              <a:t>Focus hierop als je verkoopt aan een Director:</a:t>
            </a:r>
            <a:endParaRPr lang="nl-BE" dirty="0"/>
          </a:p>
        </p:txBody>
      </p:sp>
      <p:sp>
        <p:nvSpPr>
          <p:cNvPr id="3" name="Tijdelijke aanduiding voor inhoud 2">
            <a:extLst>
              <a:ext uri="{FF2B5EF4-FFF2-40B4-BE49-F238E27FC236}">
                <a16:creationId xmlns:a16="http://schemas.microsoft.com/office/drawing/2014/main" id="{CE6C316B-249F-2689-F23D-9F3965688CF3}"/>
              </a:ext>
            </a:extLst>
          </p:cNvPr>
          <p:cNvSpPr>
            <a:spLocks noGrp="1"/>
          </p:cNvSpPr>
          <p:nvPr>
            <p:ph idx="1"/>
          </p:nvPr>
        </p:nvSpPr>
        <p:spPr/>
        <p:txBody>
          <a:bodyPr/>
          <a:lstStyle/>
          <a:p>
            <a:r>
              <a:rPr lang="nl-NL" sz="1800" b="0" i="0" u="none" strike="noStrike" dirty="0">
                <a:solidFill>
                  <a:srgbClr val="000000"/>
                </a:solidFill>
                <a:effectLst/>
                <a:latin typeface="Verdana" panose="020B0604030504040204" pitchFamily="34" charset="0"/>
              </a:rPr>
              <a:t>Maak het leuk voor hem</a:t>
            </a:r>
          </a:p>
          <a:p>
            <a:r>
              <a:rPr lang="nl-NL" sz="1800" dirty="0">
                <a:solidFill>
                  <a:srgbClr val="000000"/>
                </a:solidFill>
                <a:latin typeface="Verdana" panose="020B0604030504040204" pitchFamily="34" charset="0"/>
              </a:rPr>
              <a:t>Zorg ervoor dat je vertelt wat je aanbod uniek of creatief maakt of dat het maatwerk is</a:t>
            </a:r>
          </a:p>
          <a:p>
            <a:r>
              <a:rPr lang="nl-NL" sz="1800" dirty="0">
                <a:solidFill>
                  <a:srgbClr val="000000"/>
                </a:solidFill>
                <a:latin typeface="Verdana" panose="020B0604030504040204" pitchFamily="34" charset="0"/>
              </a:rPr>
              <a:t>Speel in op nieuwsgierigheid of zorg voor een verrassingseffect</a:t>
            </a:r>
          </a:p>
          <a:p>
            <a:r>
              <a:rPr lang="nl-NL" sz="1800" b="0" i="0" u="none" strike="noStrike" dirty="0">
                <a:solidFill>
                  <a:srgbClr val="000000"/>
                </a:solidFill>
                <a:effectLst/>
                <a:latin typeface="Verdana" panose="020B0604030504040204" pitchFamily="34" charset="0"/>
              </a:rPr>
              <a:t>Toon hoe je product hem helpt om uit te blinken of helpt om zijn missie te bereiken</a:t>
            </a:r>
          </a:p>
          <a:p>
            <a:r>
              <a:rPr lang="nl-NL" sz="1800" dirty="0">
                <a:solidFill>
                  <a:srgbClr val="000000"/>
                </a:solidFill>
                <a:latin typeface="Verdana" panose="020B0604030504040204" pitchFamily="34" charset="0"/>
              </a:rPr>
              <a:t>Laat zien hoe het voelt om het product te hebben</a:t>
            </a:r>
          </a:p>
          <a:p>
            <a:r>
              <a:rPr lang="nl-NL" sz="1800" b="0" i="0" u="none" strike="noStrike" dirty="0">
                <a:solidFill>
                  <a:srgbClr val="000000"/>
                </a:solidFill>
                <a:effectLst/>
                <a:latin typeface="Verdana" panose="020B0604030504040204" pitchFamily="34" charset="0"/>
              </a:rPr>
              <a:t>Heb je een VIP-optie? Beschrijf dan die ervaring</a:t>
            </a:r>
          </a:p>
          <a:p>
            <a:r>
              <a:rPr lang="nl-NL" sz="1800" dirty="0">
                <a:solidFill>
                  <a:srgbClr val="000000"/>
                </a:solidFill>
                <a:latin typeface="Verdana" panose="020B0604030504040204" pitchFamily="34" charset="0"/>
              </a:rPr>
              <a:t>Focus niet te veel op details. Schets het ruimere plaatje</a:t>
            </a:r>
          </a:p>
          <a:p>
            <a:r>
              <a:rPr lang="nl-NL" sz="1800" dirty="0">
                <a:solidFill>
                  <a:srgbClr val="000000"/>
                </a:solidFill>
                <a:latin typeface="Verdana" panose="020B0604030504040204" pitchFamily="34" charset="0"/>
              </a:rPr>
              <a:t>Schrap alles wat naar structuur of uitleg ruikt</a:t>
            </a:r>
          </a:p>
          <a:p>
            <a:r>
              <a:rPr lang="nl-NL" sz="1800" dirty="0">
                <a:solidFill>
                  <a:srgbClr val="000000"/>
                </a:solidFill>
                <a:latin typeface="Verdana" panose="020B0604030504040204" pitchFamily="34" charset="0"/>
              </a:rPr>
              <a:t>Speel in op energie en goesting</a:t>
            </a:r>
          </a:p>
          <a:p>
            <a:r>
              <a:rPr lang="nl-NL" sz="1800" dirty="0">
                <a:solidFill>
                  <a:srgbClr val="000000"/>
                </a:solidFill>
                <a:latin typeface="Verdana" panose="020B0604030504040204" pitchFamily="34" charset="0"/>
              </a:rPr>
              <a:t>Maak duidelijk dat het nieuw en anders aanvoelt</a:t>
            </a:r>
            <a:br>
              <a:rPr lang="nl-NL" sz="1800" dirty="0">
                <a:solidFill>
                  <a:srgbClr val="000000"/>
                </a:solidFill>
                <a:latin typeface="Verdana" panose="020B0604030504040204" pitchFamily="34" charset="0"/>
              </a:rPr>
            </a:br>
            <a:endParaRPr lang="nl-BE" sz="1800" dirty="0">
              <a:solidFill>
                <a:srgbClr val="000000"/>
              </a:solidFill>
              <a:latin typeface="Verdana" panose="020B0604030504040204" pitchFamily="34" charset="0"/>
            </a:endParaRPr>
          </a:p>
        </p:txBody>
      </p:sp>
    </p:spTree>
    <p:extLst>
      <p:ext uri="{BB962C8B-B14F-4D97-AF65-F5344CB8AC3E}">
        <p14:creationId xmlns:p14="http://schemas.microsoft.com/office/powerpoint/2010/main" val="9660475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AB372-E3E6-7338-58AF-4F7735578C5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435F545-1B76-DD25-4285-46CEFCF91B32}"/>
              </a:ext>
            </a:extLst>
          </p:cNvPr>
          <p:cNvSpPr>
            <a:spLocks noGrp="1"/>
          </p:cNvSpPr>
          <p:nvPr>
            <p:ph type="title"/>
          </p:nvPr>
        </p:nvSpPr>
        <p:spPr/>
        <p:txBody>
          <a:bodyPr>
            <a:normAutofit/>
          </a:bodyPr>
          <a:lstStyle/>
          <a:p>
            <a:r>
              <a:rPr lang="nl-NL" sz="4000" dirty="0"/>
              <a:t>De uitdagingen van een </a:t>
            </a:r>
            <a:r>
              <a:rPr lang="nl-NL" sz="4000" dirty="0" err="1"/>
              <a:t>Relator</a:t>
            </a:r>
            <a:r>
              <a:rPr lang="nl-NL" sz="4000" dirty="0"/>
              <a:t>:</a:t>
            </a:r>
            <a:endParaRPr lang="nl-BE" sz="4000" dirty="0"/>
          </a:p>
        </p:txBody>
      </p:sp>
      <p:sp>
        <p:nvSpPr>
          <p:cNvPr id="3" name="Tijdelijke aanduiding voor inhoud 2">
            <a:extLst>
              <a:ext uri="{FF2B5EF4-FFF2-40B4-BE49-F238E27FC236}">
                <a16:creationId xmlns:a16="http://schemas.microsoft.com/office/drawing/2014/main" id="{0B7B102B-04C9-B5E1-CE30-8927E1254C78}"/>
              </a:ext>
            </a:extLst>
          </p:cNvPr>
          <p:cNvSpPr>
            <a:spLocks noGrp="1"/>
          </p:cNvSpPr>
          <p:nvPr>
            <p:ph idx="1"/>
          </p:nvPr>
        </p:nvSpPr>
        <p:spPr>
          <a:xfrm>
            <a:off x="838200" y="1524000"/>
            <a:ext cx="10515600" cy="4652963"/>
          </a:xfrm>
        </p:spPr>
        <p:txBody>
          <a:bodyPr>
            <a:normAutofit/>
          </a:bodyPr>
          <a:lstStyle/>
          <a:p>
            <a:r>
              <a:rPr lang="nl-BE" sz="1800" dirty="0">
                <a:latin typeface="Verdana" panose="020B0604030504040204" pitchFamily="34" charset="0"/>
                <a:ea typeface="Verdana" panose="020B0604030504040204" pitchFamily="34" charset="0"/>
              </a:rPr>
              <a:t>“Ik voel me onzeker in mijn relaties”</a:t>
            </a:r>
          </a:p>
          <a:p>
            <a:r>
              <a:rPr lang="nl-BE" sz="1800" dirty="0">
                <a:latin typeface="Verdana" panose="020B0604030504040204" pitchFamily="34" charset="0"/>
                <a:ea typeface="Verdana" panose="020B0604030504040204" pitchFamily="34" charset="0"/>
              </a:rPr>
              <a:t>“Ik heb niet de invloed die ik wil hebben”</a:t>
            </a:r>
          </a:p>
          <a:p>
            <a:r>
              <a:rPr lang="nl-BE" sz="1800" dirty="0">
                <a:latin typeface="Verdana" panose="020B0604030504040204" pitchFamily="34" charset="0"/>
                <a:ea typeface="Verdana" panose="020B0604030504040204" pitchFamily="34" charset="0"/>
              </a:rPr>
              <a:t>“Ik voel me uitgeput van te veel te geven”</a:t>
            </a:r>
          </a:p>
          <a:p>
            <a:endParaRPr lang="nl-BE" dirty="0"/>
          </a:p>
        </p:txBody>
      </p:sp>
    </p:spTree>
    <p:extLst>
      <p:ext uri="{BB962C8B-B14F-4D97-AF65-F5344CB8AC3E}">
        <p14:creationId xmlns:p14="http://schemas.microsoft.com/office/powerpoint/2010/main" val="1320153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1B1DF-DF22-1C72-B5DC-E4F16396100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20424D-7490-F57B-C294-E468A6B19591}"/>
              </a:ext>
            </a:extLst>
          </p:cNvPr>
          <p:cNvSpPr>
            <a:spLocks noGrp="1"/>
          </p:cNvSpPr>
          <p:nvPr>
            <p:ph type="title"/>
          </p:nvPr>
        </p:nvSpPr>
        <p:spPr/>
        <p:txBody>
          <a:bodyPr/>
          <a:lstStyle/>
          <a:p>
            <a:r>
              <a:rPr lang="nl-NL" dirty="0"/>
              <a:t>Focus hierop als je verkoopt aan een </a:t>
            </a:r>
            <a:r>
              <a:rPr lang="nl-NL" dirty="0" err="1"/>
              <a:t>Relator</a:t>
            </a:r>
            <a:r>
              <a:rPr lang="nl-NL" dirty="0"/>
              <a:t>:</a:t>
            </a:r>
            <a:endParaRPr lang="nl-BE" dirty="0"/>
          </a:p>
        </p:txBody>
      </p:sp>
      <p:sp>
        <p:nvSpPr>
          <p:cNvPr id="3" name="Tijdelijke aanduiding voor inhoud 2">
            <a:extLst>
              <a:ext uri="{FF2B5EF4-FFF2-40B4-BE49-F238E27FC236}">
                <a16:creationId xmlns:a16="http://schemas.microsoft.com/office/drawing/2014/main" id="{BF9477BC-C8D6-1521-0F3F-F14F01C937E3}"/>
              </a:ext>
            </a:extLst>
          </p:cNvPr>
          <p:cNvSpPr>
            <a:spLocks noGrp="1"/>
          </p:cNvSpPr>
          <p:nvPr>
            <p:ph idx="1"/>
          </p:nvPr>
        </p:nvSpPr>
        <p:spPr/>
        <p:txBody>
          <a:bodyPr>
            <a:normAutofit lnSpcReduction="10000"/>
          </a:bodyPr>
          <a:lstStyle/>
          <a:p>
            <a:r>
              <a:rPr lang="nl-NL" sz="1800" b="0" i="0" u="none" strike="noStrike" dirty="0">
                <a:solidFill>
                  <a:srgbClr val="000000"/>
                </a:solidFill>
                <a:effectLst/>
                <a:latin typeface="Verdana" panose="020B0604030504040204" pitchFamily="34" charset="0"/>
              </a:rPr>
              <a:t>Maak duidelijk hoe je aanbod hem helpt en de personen die voor hem belangrijk zijn</a:t>
            </a:r>
          </a:p>
          <a:p>
            <a:r>
              <a:rPr lang="nl-NL" sz="1800" dirty="0">
                <a:solidFill>
                  <a:srgbClr val="000000"/>
                </a:solidFill>
                <a:latin typeface="Verdana" panose="020B0604030504040204" pitchFamily="34" charset="0"/>
              </a:rPr>
              <a:t>Vertel hoe je aanbod zorgt voor meer connectie</a:t>
            </a:r>
          </a:p>
          <a:p>
            <a:r>
              <a:rPr lang="nl-NL" sz="1800" dirty="0">
                <a:solidFill>
                  <a:srgbClr val="000000"/>
                </a:solidFill>
                <a:latin typeface="Verdana" panose="020B0604030504040204" pitchFamily="34" charset="0"/>
              </a:rPr>
              <a:t>Laat zien hoe je aanbod helpt om een betere partner / ouder / vriend(in)… te zijn</a:t>
            </a:r>
          </a:p>
          <a:p>
            <a:r>
              <a:rPr lang="nl-NL" sz="1800" dirty="0">
                <a:solidFill>
                  <a:srgbClr val="000000"/>
                </a:solidFill>
                <a:latin typeface="Verdana" panose="020B0604030504040204" pitchFamily="34" charset="0"/>
              </a:rPr>
              <a:t>Vertel ook hoe je zorgt voor balans en hoe hij anderen kan helpen zonder zichzelf voorbij te lopen</a:t>
            </a:r>
          </a:p>
          <a:p>
            <a:r>
              <a:rPr lang="nl-NL" sz="1800" b="0" i="0" u="none" strike="noStrike" dirty="0">
                <a:solidFill>
                  <a:srgbClr val="000000"/>
                </a:solidFill>
                <a:effectLst/>
                <a:latin typeface="Verdana" panose="020B0604030504040204" pitchFamily="34" charset="0"/>
              </a:rPr>
              <a:t>Zorg dat het draait rond mensen (bijv. </a:t>
            </a:r>
            <a:r>
              <a:rPr lang="nl-NL" sz="1800" dirty="0">
                <a:solidFill>
                  <a:srgbClr val="000000"/>
                </a:solidFill>
                <a:latin typeface="Verdana" panose="020B0604030504040204" pitchFamily="34" charset="0"/>
              </a:rPr>
              <a:t>klantenervaringen)</a:t>
            </a:r>
          </a:p>
          <a:p>
            <a:r>
              <a:rPr lang="nl-NL" sz="1800" dirty="0">
                <a:solidFill>
                  <a:srgbClr val="000000"/>
                </a:solidFill>
                <a:latin typeface="Verdana" panose="020B0604030504040204" pitchFamily="34" charset="0"/>
              </a:rPr>
              <a:t>Maak de impact op anderen zichtbaar. </a:t>
            </a:r>
            <a:br>
              <a:rPr lang="nl-NL" sz="1800" dirty="0">
                <a:solidFill>
                  <a:srgbClr val="000000"/>
                </a:solidFill>
                <a:latin typeface="Verdana" panose="020B0604030504040204" pitchFamily="34" charset="0"/>
              </a:rPr>
            </a:br>
            <a:r>
              <a:rPr lang="nl-NL" sz="1800" dirty="0">
                <a:solidFill>
                  <a:srgbClr val="000000"/>
                </a:solidFill>
                <a:latin typeface="Verdana" panose="020B0604030504040204" pitchFamily="34" charset="0"/>
              </a:rPr>
              <a:t>Dus niet: wat je krijgt. Wél: wat dit verandert voor je team, je klanten, je gezin</a:t>
            </a:r>
          </a:p>
          <a:p>
            <a:r>
              <a:rPr lang="nl-NL" sz="1800" dirty="0">
                <a:solidFill>
                  <a:srgbClr val="000000"/>
                </a:solidFill>
                <a:latin typeface="Verdana" panose="020B0604030504040204" pitchFamily="34" charset="0"/>
              </a:rPr>
              <a:t>Vertel / schrijf alsof je tegen één persoon spreekt. Laat het voelen als een persoonlijk gesprek met iemand die je begrijpt</a:t>
            </a:r>
          </a:p>
          <a:p>
            <a:r>
              <a:rPr lang="nl-NL" sz="1800" b="0" i="0" u="none" strike="noStrike" dirty="0">
                <a:solidFill>
                  <a:srgbClr val="000000"/>
                </a:solidFill>
                <a:effectLst/>
                <a:latin typeface="Verdana" panose="020B0604030504040204" pitchFamily="34" charset="0"/>
              </a:rPr>
              <a:t>Laat zien dat hij ergens bij hoort </a:t>
            </a:r>
            <a:r>
              <a:rPr lang="nl-NL" sz="1800" dirty="0">
                <a:solidFill>
                  <a:srgbClr val="000000"/>
                </a:solidFill>
                <a:latin typeface="Verdana" panose="020B0604030504040204" pitchFamily="34" charset="0"/>
              </a:rPr>
              <a:t>en dat jullie </a:t>
            </a:r>
            <a:r>
              <a:rPr lang="nl-NL" sz="1800" b="0" i="0" u="none" strike="noStrike" dirty="0">
                <a:solidFill>
                  <a:srgbClr val="000000"/>
                </a:solidFill>
                <a:effectLst/>
                <a:latin typeface="Verdana" panose="020B0604030504040204" pitchFamily="34" charset="0"/>
              </a:rPr>
              <a:t>samen groeien</a:t>
            </a:r>
          </a:p>
          <a:p>
            <a:r>
              <a:rPr lang="nl-NL" sz="1800" b="0" i="0" u="none" strike="noStrike" dirty="0">
                <a:solidFill>
                  <a:srgbClr val="000000"/>
                </a:solidFill>
                <a:effectLst/>
                <a:latin typeface="Verdana" panose="020B0604030504040204" pitchFamily="34" charset="0"/>
              </a:rPr>
              <a:t>Laat voelen dat dat hij zelf ook begrepen wordt</a:t>
            </a:r>
            <a:br>
              <a:rPr lang="nl-NL" sz="1800" b="0" i="0" u="none" strike="noStrike" dirty="0">
                <a:solidFill>
                  <a:srgbClr val="000000"/>
                </a:solidFill>
                <a:effectLst/>
                <a:latin typeface="Verdana" panose="020B0604030504040204" pitchFamily="34" charset="0"/>
              </a:rPr>
            </a:br>
            <a:endParaRPr lang="nl-BE" dirty="0"/>
          </a:p>
        </p:txBody>
      </p:sp>
    </p:spTree>
    <p:extLst>
      <p:ext uri="{BB962C8B-B14F-4D97-AF65-F5344CB8AC3E}">
        <p14:creationId xmlns:p14="http://schemas.microsoft.com/office/powerpoint/2010/main" val="40421297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3D62C-8D8C-7C56-8812-05D03627D76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7B424B6-BF53-42D0-6E83-36094531665D}"/>
              </a:ext>
            </a:extLst>
          </p:cNvPr>
          <p:cNvSpPr>
            <a:spLocks noGrp="1"/>
          </p:cNvSpPr>
          <p:nvPr>
            <p:ph type="title"/>
          </p:nvPr>
        </p:nvSpPr>
        <p:spPr/>
        <p:txBody>
          <a:bodyPr>
            <a:normAutofit/>
          </a:bodyPr>
          <a:lstStyle/>
          <a:p>
            <a:r>
              <a:rPr lang="nl-NL" sz="4000" dirty="0"/>
              <a:t>De uitdagingen van een </a:t>
            </a:r>
            <a:r>
              <a:rPr lang="nl-NL" sz="4000" dirty="0" err="1"/>
              <a:t>Intellectual</a:t>
            </a:r>
            <a:r>
              <a:rPr lang="nl-NL" sz="4000" dirty="0"/>
              <a:t>:</a:t>
            </a:r>
            <a:endParaRPr lang="nl-BE" sz="4000" dirty="0"/>
          </a:p>
        </p:txBody>
      </p:sp>
      <p:sp>
        <p:nvSpPr>
          <p:cNvPr id="3" name="Tijdelijke aanduiding voor inhoud 2">
            <a:extLst>
              <a:ext uri="{FF2B5EF4-FFF2-40B4-BE49-F238E27FC236}">
                <a16:creationId xmlns:a16="http://schemas.microsoft.com/office/drawing/2014/main" id="{65F9A850-B5A2-85E9-79C2-53F5B2C93FA1}"/>
              </a:ext>
            </a:extLst>
          </p:cNvPr>
          <p:cNvSpPr>
            <a:spLocks noGrp="1"/>
          </p:cNvSpPr>
          <p:nvPr>
            <p:ph idx="1"/>
          </p:nvPr>
        </p:nvSpPr>
        <p:spPr>
          <a:xfrm>
            <a:off x="838200" y="1524000"/>
            <a:ext cx="10515600" cy="4652963"/>
          </a:xfrm>
        </p:spPr>
        <p:txBody>
          <a:bodyPr>
            <a:normAutofit/>
          </a:bodyPr>
          <a:lstStyle/>
          <a:p>
            <a:r>
              <a:rPr lang="nl-BE" sz="1800" dirty="0">
                <a:latin typeface="Verdana" panose="020B0604030504040204" pitchFamily="34" charset="0"/>
                <a:ea typeface="Verdana" panose="020B0604030504040204" pitchFamily="34" charset="0"/>
              </a:rPr>
              <a:t>“Ik kan de informatie / tools niet vinden die ik nodig heb”</a:t>
            </a:r>
          </a:p>
          <a:p>
            <a:r>
              <a:rPr lang="nl-BE" sz="1800" dirty="0">
                <a:latin typeface="Verdana" panose="020B0604030504040204" pitchFamily="34" charset="0"/>
                <a:ea typeface="Verdana" panose="020B0604030504040204" pitchFamily="34" charset="0"/>
              </a:rPr>
              <a:t>“Ik heb last van keuzestress. Er is te veel informatie”</a:t>
            </a:r>
          </a:p>
          <a:p>
            <a:r>
              <a:rPr lang="nl-BE" sz="1800" dirty="0">
                <a:latin typeface="Verdana" panose="020B0604030504040204" pitchFamily="34" charset="0"/>
                <a:ea typeface="Verdana" panose="020B0604030504040204" pitchFamily="34" charset="0"/>
              </a:rPr>
              <a:t>“Ik voel me niet goed georganiseerd”</a:t>
            </a:r>
          </a:p>
          <a:p>
            <a:endParaRPr lang="nl-BE" dirty="0"/>
          </a:p>
        </p:txBody>
      </p:sp>
    </p:spTree>
    <p:extLst>
      <p:ext uri="{BB962C8B-B14F-4D97-AF65-F5344CB8AC3E}">
        <p14:creationId xmlns:p14="http://schemas.microsoft.com/office/powerpoint/2010/main" val="9155761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C4AF0-182A-A72E-A03A-0C3039A6679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A4AD282-C5E1-B0ED-320B-FD4C62AD374E}"/>
              </a:ext>
            </a:extLst>
          </p:cNvPr>
          <p:cNvSpPr>
            <a:spLocks noGrp="1"/>
          </p:cNvSpPr>
          <p:nvPr>
            <p:ph type="title"/>
          </p:nvPr>
        </p:nvSpPr>
        <p:spPr/>
        <p:txBody>
          <a:bodyPr>
            <a:normAutofit/>
          </a:bodyPr>
          <a:lstStyle/>
          <a:p>
            <a:r>
              <a:rPr lang="nl-NL" sz="4000" dirty="0"/>
              <a:t>Focus hierop als je verkoopt aan een </a:t>
            </a:r>
            <a:r>
              <a:rPr lang="nl-NL" sz="4000" dirty="0" err="1"/>
              <a:t>Intellectual</a:t>
            </a:r>
            <a:r>
              <a:rPr lang="nl-NL" sz="4000" dirty="0"/>
              <a:t>:</a:t>
            </a:r>
            <a:endParaRPr lang="nl-BE" sz="4000" dirty="0"/>
          </a:p>
        </p:txBody>
      </p:sp>
      <p:sp>
        <p:nvSpPr>
          <p:cNvPr id="3" name="Tijdelijke aanduiding voor inhoud 2">
            <a:extLst>
              <a:ext uri="{FF2B5EF4-FFF2-40B4-BE49-F238E27FC236}">
                <a16:creationId xmlns:a16="http://schemas.microsoft.com/office/drawing/2014/main" id="{31545397-383D-42FD-9E24-2D00ACBBEC87}"/>
              </a:ext>
            </a:extLst>
          </p:cNvPr>
          <p:cNvSpPr>
            <a:spLocks noGrp="1"/>
          </p:cNvSpPr>
          <p:nvPr>
            <p:ph idx="1"/>
          </p:nvPr>
        </p:nvSpPr>
        <p:spPr/>
        <p:txBody>
          <a:bodyPr/>
          <a:lstStyle/>
          <a:p>
            <a:r>
              <a:rPr lang="nl-BE" sz="1800" dirty="0">
                <a:latin typeface="Verdana" panose="020B0604030504040204" pitchFamily="34" charset="0"/>
                <a:ea typeface="Verdana" panose="020B0604030504040204" pitchFamily="34" charset="0"/>
              </a:rPr>
              <a:t>Geef stappen en details</a:t>
            </a:r>
          </a:p>
          <a:p>
            <a:r>
              <a:rPr lang="nl-BE" sz="1800" dirty="0">
                <a:latin typeface="Verdana" panose="020B0604030504040204" pitchFamily="34" charset="0"/>
                <a:ea typeface="Verdana" panose="020B0604030504040204" pitchFamily="34" charset="0"/>
              </a:rPr>
              <a:t>Vertel hoe het zijn kennis verbetert</a:t>
            </a:r>
          </a:p>
          <a:p>
            <a:r>
              <a:rPr lang="nl-BE" sz="1800" dirty="0">
                <a:latin typeface="Verdana" panose="020B0604030504040204" pitchFamily="34" charset="0"/>
                <a:ea typeface="Verdana" panose="020B0604030504040204" pitchFamily="34" charset="0"/>
              </a:rPr>
              <a:t>Leg uit hoe je aanbod hem helpt op lange termijn</a:t>
            </a:r>
          </a:p>
          <a:p>
            <a:r>
              <a:rPr lang="nl-BE" sz="1800" dirty="0">
                <a:latin typeface="Verdana" panose="020B0604030504040204" pitchFamily="34" charset="0"/>
                <a:ea typeface="Verdana" panose="020B0604030504040204" pitchFamily="34" charset="0"/>
              </a:rPr>
              <a:t>Vertel hoe je aanbod past bij de standaarden die hij heeft </a:t>
            </a:r>
          </a:p>
          <a:p>
            <a:r>
              <a:rPr lang="nl-BE" sz="1800" dirty="0">
                <a:latin typeface="Verdana" panose="020B0604030504040204" pitchFamily="34" charset="0"/>
                <a:ea typeface="Verdana" panose="020B0604030504040204" pitchFamily="34" charset="0"/>
              </a:rPr>
              <a:t>Geef erkenning voor wat hij (al) weet en kan</a:t>
            </a:r>
          </a:p>
          <a:p>
            <a:r>
              <a:rPr lang="nl-BE" sz="1800" dirty="0">
                <a:latin typeface="Verdana" panose="020B0604030504040204" pitchFamily="34" charset="0"/>
                <a:ea typeface="Verdana" panose="020B0604030504040204" pitchFamily="34" charset="0"/>
              </a:rPr>
              <a:t>Toon het denkproces achter je aanbod: waarom werkt dit? Wat zit er achter? </a:t>
            </a:r>
          </a:p>
          <a:p>
            <a:r>
              <a:rPr lang="nl-BE" sz="1800" dirty="0">
                <a:latin typeface="Verdana" panose="020B0604030504040204" pitchFamily="34" charset="0"/>
                <a:ea typeface="Verdana" panose="020B0604030504040204" pitchFamily="34" charset="0"/>
              </a:rPr>
              <a:t>Gebruik concrete termen en cijfers. Werk met woorden zoals methode, stappen, structuur, onderbouwing</a:t>
            </a:r>
          </a:p>
          <a:p>
            <a:r>
              <a:rPr lang="nl-BE" sz="1800" dirty="0">
                <a:latin typeface="Verdana" panose="020B0604030504040204" pitchFamily="34" charset="0"/>
                <a:ea typeface="Verdana" panose="020B0604030504040204" pitchFamily="34" charset="0"/>
              </a:rPr>
              <a:t>Geef hem de tijd om je product te onderzoeken en te komen tot een weloverwogen beslissing</a:t>
            </a:r>
          </a:p>
          <a:p>
            <a:r>
              <a:rPr lang="nl-BE" sz="1800" dirty="0">
                <a:latin typeface="Verdana" panose="020B0604030504040204" pitchFamily="34" charset="0"/>
                <a:ea typeface="Verdana" panose="020B0604030504040204" pitchFamily="34" charset="0"/>
              </a:rPr>
              <a:t>Houd je taal precies en functioneel</a:t>
            </a:r>
          </a:p>
          <a:p>
            <a:endParaRPr lang="nl-BE" dirty="0"/>
          </a:p>
        </p:txBody>
      </p:sp>
    </p:spTree>
    <p:extLst>
      <p:ext uri="{BB962C8B-B14F-4D97-AF65-F5344CB8AC3E}">
        <p14:creationId xmlns:p14="http://schemas.microsoft.com/office/powerpoint/2010/main" val="38149156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04BF4-F058-60E7-1E0A-F3A62D1CC21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E016E61-E311-A79D-8641-39FBD384C9B4}"/>
              </a:ext>
            </a:extLst>
          </p:cNvPr>
          <p:cNvSpPr>
            <a:spLocks noGrp="1"/>
          </p:cNvSpPr>
          <p:nvPr>
            <p:ph type="title"/>
          </p:nvPr>
        </p:nvSpPr>
        <p:spPr/>
        <p:txBody>
          <a:bodyPr>
            <a:normAutofit/>
          </a:bodyPr>
          <a:lstStyle/>
          <a:p>
            <a:r>
              <a:rPr lang="nl-NL" sz="4000" dirty="0"/>
              <a:t>De uitdagingen van een </a:t>
            </a:r>
            <a:r>
              <a:rPr lang="nl-NL" sz="4000" dirty="0" err="1"/>
              <a:t>Validator</a:t>
            </a:r>
            <a:r>
              <a:rPr lang="nl-NL" sz="4000" dirty="0"/>
              <a:t>:</a:t>
            </a:r>
            <a:endParaRPr lang="nl-BE" sz="4000" dirty="0"/>
          </a:p>
        </p:txBody>
      </p:sp>
      <p:sp>
        <p:nvSpPr>
          <p:cNvPr id="3" name="Tijdelijke aanduiding voor inhoud 2">
            <a:extLst>
              <a:ext uri="{FF2B5EF4-FFF2-40B4-BE49-F238E27FC236}">
                <a16:creationId xmlns:a16="http://schemas.microsoft.com/office/drawing/2014/main" id="{6458FC64-DBDF-4FD5-4C69-3EE622026E86}"/>
              </a:ext>
            </a:extLst>
          </p:cNvPr>
          <p:cNvSpPr>
            <a:spLocks noGrp="1"/>
          </p:cNvSpPr>
          <p:nvPr>
            <p:ph idx="1"/>
          </p:nvPr>
        </p:nvSpPr>
        <p:spPr>
          <a:xfrm>
            <a:off x="838200" y="1524000"/>
            <a:ext cx="10515600" cy="4652963"/>
          </a:xfrm>
        </p:spPr>
        <p:txBody>
          <a:bodyPr>
            <a:normAutofit/>
          </a:bodyPr>
          <a:lstStyle/>
          <a:p>
            <a:r>
              <a:rPr lang="nl-BE" sz="1800" dirty="0">
                <a:latin typeface="Verdana" panose="020B0604030504040204" pitchFamily="34" charset="0"/>
                <a:ea typeface="Verdana" panose="020B0604030504040204" pitchFamily="34" charset="0"/>
              </a:rPr>
              <a:t>“Ik krijg te weinig respect van mijn team / de mensen om wie ik geef”</a:t>
            </a:r>
          </a:p>
          <a:p>
            <a:r>
              <a:rPr lang="nl-BE" sz="1800" dirty="0">
                <a:latin typeface="Verdana" panose="020B0604030504040204" pitchFamily="34" charset="0"/>
                <a:ea typeface="Verdana" panose="020B0604030504040204" pitchFamily="34" charset="0"/>
              </a:rPr>
              <a:t>“Ik wil niet door de mand vallen”</a:t>
            </a:r>
          </a:p>
          <a:p>
            <a:r>
              <a:rPr lang="nl-BE" sz="1800" dirty="0">
                <a:latin typeface="Verdana" panose="020B0604030504040204" pitchFamily="34" charset="0"/>
                <a:ea typeface="Verdana" panose="020B0604030504040204" pitchFamily="34" charset="0"/>
              </a:rPr>
              <a:t>“Ik ben bang dat ik niet goed genoeg ben / mijn werk niet goed genoeg is”</a:t>
            </a:r>
          </a:p>
          <a:p>
            <a:r>
              <a:rPr lang="nl-BE" sz="1800" dirty="0">
                <a:latin typeface="Verdana" panose="020B0604030504040204" pitchFamily="34" charset="0"/>
                <a:ea typeface="Verdana" panose="020B0604030504040204" pitchFamily="34" charset="0"/>
              </a:rPr>
              <a:t>“Ik wil niet dat mensen me negeren”</a:t>
            </a:r>
          </a:p>
          <a:p>
            <a:r>
              <a:rPr lang="nl-BE" sz="1800" dirty="0">
                <a:latin typeface="Verdana" panose="020B0604030504040204" pitchFamily="34" charset="0"/>
                <a:ea typeface="Verdana" panose="020B0604030504040204" pitchFamily="34" charset="0"/>
              </a:rPr>
              <a:t>“Ik ben jaloers op het succes van anderen”</a:t>
            </a:r>
          </a:p>
          <a:p>
            <a:endParaRPr lang="nl-BE" dirty="0"/>
          </a:p>
        </p:txBody>
      </p:sp>
    </p:spTree>
    <p:extLst>
      <p:ext uri="{BB962C8B-B14F-4D97-AF65-F5344CB8AC3E}">
        <p14:creationId xmlns:p14="http://schemas.microsoft.com/office/powerpoint/2010/main" val="17379330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324CD-E92E-922E-D473-B6BC20FF8F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DAC3C5A-8A46-2B4C-9FE0-8BC8FE441625}"/>
              </a:ext>
            </a:extLst>
          </p:cNvPr>
          <p:cNvSpPr>
            <a:spLocks noGrp="1"/>
          </p:cNvSpPr>
          <p:nvPr>
            <p:ph type="title"/>
          </p:nvPr>
        </p:nvSpPr>
        <p:spPr/>
        <p:txBody>
          <a:bodyPr>
            <a:normAutofit/>
          </a:bodyPr>
          <a:lstStyle/>
          <a:p>
            <a:r>
              <a:rPr lang="nl-NL" sz="4000" dirty="0"/>
              <a:t>Focus hierop als je verkoopt aan een </a:t>
            </a:r>
            <a:r>
              <a:rPr lang="nl-NL" sz="4000" dirty="0" err="1"/>
              <a:t>Validator</a:t>
            </a:r>
            <a:r>
              <a:rPr lang="nl-NL" sz="4000" dirty="0"/>
              <a:t>:</a:t>
            </a:r>
            <a:endParaRPr lang="nl-BE" sz="4000" dirty="0"/>
          </a:p>
        </p:txBody>
      </p:sp>
      <p:sp>
        <p:nvSpPr>
          <p:cNvPr id="3" name="Tijdelijke aanduiding voor inhoud 2">
            <a:extLst>
              <a:ext uri="{FF2B5EF4-FFF2-40B4-BE49-F238E27FC236}">
                <a16:creationId xmlns:a16="http://schemas.microsoft.com/office/drawing/2014/main" id="{724DC69C-8759-0267-C706-F84050903AF9}"/>
              </a:ext>
            </a:extLst>
          </p:cNvPr>
          <p:cNvSpPr>
            <a:spLocks noGrp="1"/>
          </p:cNvSpPr>
          <p:nvPr>
            <p:ph idx="1"/>
          </p:nvPr>
        </p:nvSpPr>
        <p:spPr>
          <a:xfrm>
            <a:off x="838200" y="1524000"/>
            <a:ext cx="10515600" cy="4652963"/>
          </a:xfrm>
        </p:spPr>
        <p:txBody>
          <a:bodyPr>
            <a:normAutofit fontScale="92500"/>
          </a:bodyPr>
          <a:lstStyle/>
          <a:p>
            <a:r>
              <a:rPr lang="nl-BE" sz="1800" dirty="0">
                <a:latin typeface="Verdana" panose="020B0604030504040204" pitchFamily="34" charset="0"/>
                <a:ea typeface="Verdana" panose="020B0604030504040204" pitchFamily="34" charset="0"/>
              </a:rPr>
              <a:t>Benadruk hoe je aanbod hem er goed zal laten uitzien of hoe hij op een positieve manier de aandacht naar zich toe zal trekken (want hij wil anderen motiveren en inspireren)</a:t>
            </a:r>
          </a:p>
          <a:p>
            <a:r>
              <a:rPr lang="nl-NL" sz="1800" dirty="0">
                <a:latin typeface="Verdana" panose="020B0604030504040204" pitchFamily="34" charset="0"/>
                <a:ea typeface="Verdana" panose="020B0604030504040204" pitchFamily="34" charset="0"/>
              </a:rPr>
              <a:t>Neem twijfel weg over hoe hij overkomt. </a:t>
            </a:r>
            <a:r>
              <a:rPr lang="nl-NL" sz="1800" dirty="0" err="1">
                <a:latin typeface="Verdana" panose="020B0604030504040204" pitchFamily="34" charset="0"/>
                <a:ea typeface="Verdana" panose="020B0604030504040204" pitchFamily="34" charset="0"/>
              </a:rPr>
              <a:t>Bijv</a:t>
            </a:r>
            <a:r>
              <a:rPr lang="nl-NL" sz="1800" dirty="0">
                <a:latin typeface="Verdana" panose="020B0604030504040204" pitchFamily="34" charset="0"/>
                <a:ea typeface="Verdana" panose="020B0604030504040204" pitchFamily="34" charset="0"/>
              </a:rPr>
              <a:t>: </a:t>
            </a:r>
            <a:r>
              <a:rPr lang="nl-BE" sz="1800" dirty="0">
                <a:latin typeface="Verdana" panose="020B0604030504040204" pitchFamily="34" charset="0"/>
                <a:ea typeface="Verdana" panose="020B0604030504040204" pitchFamily="34" charset="0"/>
              </a:rPr>
              <a:t>hoe helpt je dat hij niet dom overkomt / geen gezichtsverlies leidt / geen negatieve reacties krijgt? </a:t>
            </a:r>
          </a:p>
          <a:p>
            <a:r>
              <a:rPr lang="nl-BE" sz="1800" dirty="0">
                <a:latin typeface="Verdana" panose="020B0604030504040204" pitchFamily="34" charset="0"/>
                <a:ea typeface="Verdana" panose="020B0604030504040204" pitchFamily="34" charset="0"/>
              </a:rPr>
              <a:t>Vertel over anderen die het product al hebben (leiders, bekende mensen…)</a:t>
            </a:r>
          </a:p>
          <a:p>
            <a:r>
              <a:rPr lang="nl-BE" sz="1800" dirty="0">
                <a:latin typeface="Verdana" panose="020B0604030504040204" pitchFamily="34" charset="0"/>
                <a:ea typeface="Verdana" panose="020B0604030504040204" pitchFamily="34" charset="0"/>
              </a:rPr>
              <a:t>Geef </a:t>
            </a:r>
            <a:r>
              <a:rPr lang="nl-BE" sz="1800" dirty="0" err="1">
                <a:latin typeface="Verdana" panose="020B0604030504040204" pitchFamily="34" charset="0"/>
                <a:ea typeface="Verdana" panose="020B0604030504040204" pitchFamily="34" charset="0"/>
              </a:rPr>
              <a:t>testimonials</a:t>
            </a:r>
            <a:r>
              <a:rPr lang="nl-BE" sz="1800" dirty="0">
                <a:latin typeface="Verdana" panose="020B0604030504040204" pitchFamily="34" charset="0"/>
                <a:ea typeface="Verdana" panose="020B0604030504040204" pitchFamily="34" charset="0"/>
              </a:rPr>
              <a:t> en gebruik letterlijke uitspraken van anderen </a:t>
            </a:r>
          </a:p>
          <a:p>
            <a:r>
              <a:rPr lang="nl-BE" sz="1800" dirty="0">
                <a:latin typeface="Verdana" panose="020B0604030504040204" pitchFamily="34" charset="0"/>
                <a:ea typeface="Verdana" panose="020B0604030504040204" pitchFamily="34" charset="0"/>
              </a:rPr>
              <a:t>Vertel hoe je aanbod zal helpen om meer vertrouwen, respect en expertstatus te krijgen</a:t>
            </a:r>
          </a:p>
          <a:p>
            <a:r>
              <a:rPr lang="nl-BE" sz="1800" dirty="0">
                <a:latin typeface="Verdana" panose="020B0604030504040204" pitchFamily="34" charset="0"/>
                <a:ea typeface="Verdana" panose="020B0604030504040204" pitchFamily="34" charset="0"/>
              </a:rPr>
              <a:t>Heb je erkenningen, certificaten of een patent? Vertel erover. </a:t>
            </a:r>
          </a:p>
          <a:p>
            <a:r>
              <a:rPr lang="nl-BE" sz="1800" dirty="0">
                <a:latin typeface="Verdana" panose="020B0604030504040204" pitchFamily="34" charset="0"/>
                <a:ea typeface="Verdana" panose="020B0604030504040204" pitchFamily="34" charset="0"/>
              </a:rPr>
              <a:t>Geef na afloop van een traject een award of diploma. Een </a:t>
            </a:r>
            <a:r>
              <a:rPr lang="nl-BE" sz="1800" dirty="0" err="1">
                <a:latin typeface="Verdana" panose="020B0604030504040204" pitchFamily="34" charset="0"/>
                <a:ea typeface="Verdana" panose="020B0604030504040204" pitchFamily="34" charset="0"/>
              </a:rPr>
              <a:t>Validator</a:t>
            </a:r>
            <a:r>
              <a:rPr lang="nl-BE" sz="1800" dirty="0">
                <a:latin typeface="Verdana" panose="020B0604030504040204" pitchFamily="34" charset="0"/>
                <a:ea typeface="Verdana" panose="020B0604030504040204" pitchFamily="34" charset="0"/>
              </a:rPr>
              <a:t> wil gezien worden</a:t>
            </a:r>
          </a:p>
          <a:p>
            <a:r>
              <a:rPr lang="nl-BE" sz="1800" dirty="0">
                <a:latin typeface="Verdana" panose="020B0604030504040204" pitchFamily="34" charset="0"/>
                <a:ea typeface="Verdana" panose="020B0604030504040204" pitchFamily="34" charset="0"/>
              </a:rPr>
              <a:t>Heb je een </a:t>
            </a:r>
            <a:r>
              <a:rPr lang="nl-BE" sz="1800" dirty="0" err="1">
                <a:latin typeface="Verdana" panose="020B0604030504040204" pitchFamily="34" charset="0"/>
                <a:ea typeface="Verdana" panose="020B0604030504040204" pitchFamily="34" charset="0"/>
              </a:rPr>
              <a:t>rankingssysteem</a:t>
            </a:r>
            <a:r>
              <a:rPr lang="nl-BE" sz="1800" dirty="0">
                <a:latin typeface="Verdana" panose="020B0604030504040204" pitchFamily="34" charset="0"/>
                <a:ea typeface="Verdana" panose="020B0604030504040204" pitchFamily="34" charset="0"/>
              </a:rPr>
              <a:t>? Top. Een </a:t>
            </a:r>
            <a:r>
              <a:rPr lang="nl-BE" sz="1800" dirty="0" err="1">
                <a:latin typeface="Verdana" panose="020B0604030504040204" pitchFamily="34" charset="0"/>
                <a:ea typeface="Verdana" panose="020B0604030504040204" pitchFamily="34" charset="0"/>
              </a:rPr>
              <a:t>Validator</a:t>
            </a:r>
            <a:r>
              <a:rPr lang="nl-BE" sz="1800" dirty="0">
                <a:latin typeface="Verdana" panose="020B0604030504040204" pitchFamily="34" charset="0"/>
                <a:ea typeface="Verdana" panose="020B0604030504040204" pitchFamily="34" charset="0"/>
              </a:rPr>
              <a:t> wil weten waar hij staat in vergelijking met anderen.</a:t>
            </a:r>
          </a:p>
          <a:p>
            <a:r>
              <a:rPr lang="nl-BE" sz="1800" dirty="0">
                <a:latin typeface="Verdana" panose="020B0604030504040204" pitchFamily="34" charset="0"/>
                <a:ea typeface="Verdana" panose="020B0604030504040204" pitchFamily="34" charset="0"/>
              </a:rPr>
              <a:t>Laat ook weten hoe je zelf scoort. </a:t>
            </a:r>
            <a:r>
              <a:rPr lang="nl-BE" sz="1800" dirty="0" err="1">
                <a:latin typeface="Verdana" panose="020B0604030504040204" pitchFamily="34" charset="0"/>
                <a:ea typeface="Verdana" panose="020B0604030504040204" pitchFamily="34" charset="0"/>
              </a:rPr>
              <a:t>Bijv</a:t>
            </a:r>
            <a:r>
              <a:rPr lang="nl-BE" sz="1800" dirty="0">
                <a:latin typeface="Verdana" panose="020B0604030504040204" pitchFamily="34" charset="0"/>
                <a:ea typeface="Verdana" panose="020B0604030504040204" pitchFamily="34" charset="0"/>
              </a:rPr>
              <a:t>: “#1 gekozen door klanten”, #Top 5 van België”</a:t>
            </a:r>
          </a:p>
          <a:p>
            <a:r>
              <a:rPr lang="nl-BE" sz="1800" dirty="0">
                <a:latin typeface="Verdana" panose="020B0604030504040204" pitchFamily="34" charset="0"/>
                <a:ea typeface="Verdana" panose="020B0604030504040204" pitchFamily="34" charset="0"/>
              </a:rPr>
              <a:t>Gebruik taal die zegt dat hij al waarde heeft / waardevol is.</a:t>
            </a:r>
          </a:p>
          <a:p>
            <a:r>
              <a:rPr lang="nl-BE" sz="1800" dirty="0">
                <a:latin typeface="Verdana" panose="020B0604030504040204" pitchFamily="34" charset="0"/>
                <a:ea typeface="Verdana" panose="020B0604030504040204" pitchFamily="34" charset="0"/>
              </a:rPr>
              <a:t>Vertel over de garantie die je geeft</a:t>
            </a:r>
          </a:p>
          <a:p>
            <a:endParaRPr lang="nl-BE" sz="1800" dirty="0">
              <a:latin typeface="Verdana" panose="020B0604030504040204" pitchFamily="34" charset="0"/>
              <a:ea typeface="Verdana" panose="020B0604030504040204" pitchFamily="34" charset="0"/>
            </a:endParaRPr>
          </a:p>
          <a:p>
            <a:endParaRPr lang="nl-BE" dirty="0"/>
          </a:p>
        </p:txBody>
      </p:sp>
    </p:spTree>
    <p:extLst>
      <p:ext uri="{BB962C8B-B14F-4D97-AF65-F5344CB8AC3E}">
        <p14:creationId xmlns:p14="http://schemas.microsoft.com/office/powerpoint/2010/main" val="105100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254D2-4836-A1C7-1932-6EA28685563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FCC44C8-03DF-6ABE-A80A-D96511851826}"/>
              </a:ext>
            </a:extLst>
          </p:cNvPr>
          <p:cNvSpPr>
            <a:spLocks noGrp="1"/>
          </p:cNvSpPr>
          <p:nvPr>
            <p:ph type="title"/>
          </p:nvPr>
        </p:nvSpPr>
        <p:spPr/>
        <p:txBody>
          <a:bodyPr>
            <a:normAutofit/>
          </a:bodyPr>
          <a:lstStyle/>
          <a:p>
            <a:r>
              <a:rPr lang="nl-NL" sz="4000" dirty="0"/>
              <a:t>De uitdagingen van een Executive:</a:t>
            </a:r>
            <a:endParaRPr lang="nl-BE" sz="4000" dirty="0"/>
          </a:p>
        </p:txBody>
      </p:sp>
      <p:sp>
        <p:nvSpPr>
          <p:cNvPr id="3" name="Tijdelijke aanduiding voor inhoud 2">
            <a:extLst>
              <a:ext uri="{FF2B5EF4-FFF2-40B4-BE49-F238E27FC236}">
                <a16:creationId xmlns:a16="http://schemas.microsoft.com/office/drawing/2014/main" id="{DAA57FF1-CC8E-B42A-8EC9-39F38BEC7928}"/>
              </a:ext>
            </a:extLst>
          </p:cNvPr>
          <p:cNvSpPr>
            <a:spLocks noGrp="1"/>
          </p:cNvSpPr>
          <p:nvPr>
            <p:ph idx="1"/>
          </p:nvPr>
        </p:nvSpPr>
        <p:spPr>
          <a:xfrm>
            <a:off x="838200" y="1524000"/>
            <a:ext cx="10515600" cy="4652963"/>
          </a:xfrm>
        </p:spPr>
        <p:txBody>
          <a:bodyPr>
            <a:normAutofit/>
          </a:bodyPr>
          <a:lstStyle/>
          <a:p>
            <a:r>
              <a:rPr lang="nl-BE" sz="1800" dirty="0">
                <a:latin typeface="Verdana" panose="020B0604030504040204" pitchFamily="34" charset="0"/>
                <a:ea typeface="Verdana" panose="020B0604030504040204" pitchFamily="34" charset="0"/>
              </a:rPr>
              <a:t>“Ik wil geen gezeik”</a:t>
            </a:r>
          </a:p>
          <a:p>
            <a:r>
              <a:rPr lang="nl-BE" sz="1800" dirty="0">
                <a:latin typeface="Verdana" panose="020B0604030504040204" pitchFamily="34" charset="0"/>
                <a:ea typeface="Verdana" panose="020B0604030504040204" pitchFamily="34" charset="0"/>
              </a:rPr>
              <a:t>“Ik voel dat ik het niet onder controle heb”</a:t>
            </a:r>
          </a:p>
          <a:p>
            <a:r>
              <a:rPr lang="nl-BE" sz="1800" dirty="0">
                <a:latin typeface="Verdana" panose="020B0604030504040204" pitchFamily="34" charset="0"/>
                <a:ea typeface="Verdana" panose="020B0604030504040204" pitchFamily="34" charset="0"/>
              </a:rPr>
              <a:t>“Ik voel me niet als een winnaar in mijn leven, relatie of business”</a:t>
            </a:r>
          </a:p>
          <a:p>
            <a:r>
              <a:rPr lang="nl-BE" sz="1800" dirty="0">
                <a:latin typeface="Verdana" panose="020B0604030504040204" pitchFamily="34" charset="0"/>
                <a:ea typeface="Verdana" panose="020B0604030504040204" pitchFamily="34" charset="0"/>
              </a:rPr>
              <a:t>“Ik ben overweldigd omdat ik te veel doelen / </a:t>
            </a:r>
            <a:r>
              <a:rPr lang="nl-BE" sz="1800" dirty="0" err="1">
                <a:latin typeface="Verdana" panose="020B0604030504040204" pitchFamily="34" charset="0"/>
                <a:ea typeface="Verdana" panose="020B0604030504040204" pitchFamily="34" charset="0"/>
              </a:rPr>
              <a:t>to</a:t>
            </a:r>
            <a:r>
              <a:rPr lang="nl-BE" sz="1800" dirty="0">
                <a:latin typeface="Verdana" panose="020B0604030504040204" pitchFamily="34" charset="0"/>
                <a:ea typeface="Verdana" panose="020B0604030504040204" pitchFamily="34" charset="0"/>
              </a:rPr>
              <a:t> do’s heb”</a:t>
            </a:r>
          </a:p>
          <a:p>
            <a:r>
              <a:rPr lang="nl-BE" sz="1800" dirty="0">
                <a:latin typeface="Verdana" panose="020B0604030504040204" pitchFamily="34" charset="0"/>
                <a:ea typeface="Verdana" panose="020B0604030504040204" pitchFamily="34" charset="0"/>
              </a:rPr>
              <a:t>“Het frustreert me dat ik niet al mijn doelen kan bereiken”</a:t>
            </a:r>
          </a:p>
          <a:p>
            <a:r>
              <a:rPr lang="nl-BE" sz="1800" dirty="0">
                <a:latin typeface="Verdana" panose="020B0604030504040204" pitchFamily="34" charset="0"/>
                <a:ea typeface="Verdana" panose="020B0604030504040204" pitchFamily="34" charset="0"/>
              </a:rPr>
              <a:t>“Ik ben bang om te verliezen”</a:t>
            </a:r>
          </a:p>
          <a:p>
            <a:endParaRPr lang="nl-BE" dirty="0"/>
          </a:p>
        </p:txBody>
      </p:sp>
    </p:spTree>
    <p:extLst>
      <p:ext uri="{BB962C8B-B14F-4D97-AF65-F5344CB8AC3E}">
        <p14:creationId xmlns:p14="http://schemas.microsoft.com/office/powerpoint/2010/main" val="25194377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CB4BE-970A-046F-BC36-BD018F92AC9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A84E053-8596-0C5B-097A-52ABB807B8DA}"/>
              </a:ext>
            </a:extLst>
          </p:cNvPr>
          <p:cNvSpPr>
            <a:spLocks noGrp="1"/>
          </p:cNvSpPr>
          <p:nvPr>
            <p:ph type="title"/>
          </p:nvPr>
        </p:nvSpPr>
        <p:spPr/>
        <p:txBody>
          <a:bodyPr>
            <a:normAutofit/>
          </a:bodyPr>
          <a:lstStyle/>
          <a:p>
            <a:r>
              <a:rPr lang="nl-NL" sz="4000" dirty="0"/>
              <a:t>Focus hierop als je verkoopt aan een Executive:</a:t>
            </a:r>
            <a:endParaRPr lang="nl-BE" sz="4000" dirty="0"/>
          </a:p>
        </p:txBody>
      </p:sp>
      <p:sp>
        <p:nvSpPr>
          <p:cNvPr id="3" name="Tijdelijke aanduiding voor inhoud 2">
            <a:extLst>
              <a:ext uri="{FF2B5EF4-FFF2-40B4-BE49-F238E27FC236}">
                <a16:creationId xmlns:a16="http://schemas.microsoft.com/office/drawing/2014/main" id="{CA089245-897A-1571-001D-B7BDB1FFFC44}"/>
              </a:ext>
            </a:extLst>
          </p:cNvPr>
          <p:cNvSpPr>
            <a:spLocks noGrp="1"/>
          </p:cNvSpPr>
          <p:nvPr>
            <p:ph idx="1"/>
          </p:nvPr>
        </p:nvSpPr>
        <p:spPr>
          <a:xfrm>
            <a:off x="838200" y="1524000"/>
            <a:ext cx="10515600" cy="4652963"/>
          </a:xfrm>
        </p:spPr>
        <p:txBody>
          <a:bodyPr>
            <a:normAutofit/>
          </a:bodyPr>
          <a:lstStyle/>
          <a:p>
            <a:r>
              <a:rPr lang="nl-BE" sz="1800" dirty="0">
                <a:latin typeface="Verdana" panose="020B0604030504040204" pitchFamily="34" charset="0"/>
                <a:ea typeface="Verdana" panose="020B0604030504040204" pitchFamily="34" charset="0"/>
              </a:rPr>
              <a:t>Vertel wat het hem oplevert of kost (in geld, tijd, energie). (ROI)</a:t>
            </a:r>
          </a:p>
          <a:p>
            <a:r>
              <a:rPr lang="nl-BE" sz="1800" dirty="0">
                <a:latin typeface="Verdana" panose="020B0604030504040204" pitchFamily="34" charset="0"/>
                <a:ea typeface="Verdana" panose="020B0604030504040204" pitchFamily="34" charset="0"/>
              </a:rPr>
              <a:t>Begin met het resultaat: wat wint hij, of wat verliest hij als hij niets doet</a:t>
            </a:r>
          </a:p>
          <a:p>
            <a:r>
              <a:rPr lang="nl-BE" sz="1800" dirty="0">
                <a:latin typeface="Verdana" panose="020B0604030504040204" pitchFamily="34" charset="0"/>
                <a:ea typeface="Verdana" panose="020B0604030504040204" pitchFamily="34" charset="0"/>
              </a:rPr>
              <a:t>Voor een salestekst of advertentie: schrap de intro. Start met winst, verlies of probleem (bijv. “Je verliest elke week X uur aan dit probleem”)</a:t>
            </a:r>
          </a:p>
          <a:p>
            <a:r>
              <a:rPr lang="nl-BE" sz="1800" dirty="0">
                <a:latin typeface="Verdana" panose="020B0604030504040204" pitchFamily="34" charset="0"/>
                <a:ea typeface="Verdana" panose="020B0604030504040204" pitchFamily="34" charset="0"/>
              </a:rPr>
              <a:t>Maak de impact concreet. Gebruik cijfers, tijd, output, duidelijke resultaten</a:t>
            </a:r>
          </a:p>
          <a:p>
            <a:r>
              <a:rPr lang="nl-BE" sz="1800" dirty="0">
                <a:latin typeface="Verdana" panose="020B0604030504040204" pitchFamily="34" charset="0"/>
                <a:ea typeface="Verdana" panose="020B0604030504040204" pitchFamily="34" charset="0"/>
              </a:rPr>
              <a:t>Vertel welk concreet probleem verdwijnt</a:t>
            </a:r>
          </a:p>
          <a:p>
            <a:r>
              <a:rPr lang="nl-BE" sz="1800" dirty="0">
                <a:latin typeface="Verdana" panose="020B0604030504040204" pitchFamily="34" charset="0"/>
                <a:ea typeface="Verdana" panose="020B0604030504040204" pitchFamily="34" charset="0"/>
              </a:rPr>
              <a:t>Maak de beslissing eenvoudig en snel. Laat zien dat je aanbod weinig tijd kost</a:t>
            </a:r>
          </a:p>
          <a:p>
            <a:r>
              <a:rPr lang="nl-BE" sz="1800" dirty="0">
                <a:latin typeface="Verdana" panose="020B0604030504040204" pitchFamily="34" charset="0"/>
                <a:ea typeface="Verdana" panose="020B0604030504040204" pitchFamily="34" charset="0"/>
              </a:rPr>
              <a:t>Toon hoe hij meer controle krijgt</a:t>
            </a:r>
            <a:br>
              <a:rPr lang="nl-BE" sz="1800" dirty="0">
                <a:latin typeface="Verdana" panose="020B0604030504040204" pitchFamily="34" charset="0"/>
                <a:ea typeface="Verdana" panose="020B0604030504040204" pitchFamily="34" charset="0"/>
              </a:rPr>
            </a:br>
            <a:r>
              <a:rPr lang="nl-BE" sz="1800" dirty="0">
                <a:latin typeface="Verdana" panose="020B0604030504040204" pitchFamily="34" charset="0"/>
                <a:ea typeface="Verdana" panose="020B0604030504040204" pitchFamily="34" charset="0"/>
              </a:rPr>
              <a:t>Geef ook antwoord op zijn vraag: “Wat als het niet werkt?”</a:t>
            </a:r>
          </a:p>
          <a:p>
            <a:r>
              <a:rPr lang="nl-BE" sz="1800" dirty="0">
                <a:latin typeface="Verdana" panose="020B0604030504040204" pitchFamily="34" charset="0"/>
                <a:ea typeface="Verdana" panose="020B0604030504040204" pitchFamily="34" charset="0"/>
              </a:rPr>
              <a:t>Maak je tekst </a:t>
            </a:r>
            <a:r>
              <a:rPr lang="nl-BE" sz="1800" dirty="0" err="1">
                <a:latin typeface="Verdana" panose="020B0604030504040204" pitchFamily="34" charset="0"/>
                <a:ea typeface="Verdana" panose="020B0604030504040204" pitchFamily="34" charset="0"/>
              </a:rPr>
              <a:t>scanbaar</a:t>
            </a:r>
            <a:endParaRPr lang="nl-BE" sz="1800" dirty="0">
              <a:latin typeface="Verdana" panose="020B0604030504040204" pitchFamily="34" charset="0"/>
              <a:ea typeface="Verdana" panose="020B0604030504040204" pitchFamily="34" charset="0"/>
            </a:endParaRPr>
          </a:p>
          <a:p>
            <a:r>
              <a:rPr lang="nl-BE" sz="1800" dirty="0">
                <a:latin typeface="Verdana" panose="020B0604030504040204" pitchFamily="34" charset="0"/>
                <a:ea typeface="Verdana" panose="020B0604030504040204" pitchFamily="34" charset="0"/>
              </a:rPr>
              <a:t>Maak de volgende stap extreem duidelijk: “Wat moet ik nu doen?”</a:t>
            </a:r>
          </a:p>
          <a:p>
            <a:r>
              <a:rPr lang="nl-BE" sz="1800" dirty="0">
                <a:latin typeface="Verdana" panose="020B0604030504040204" pitchFamily="34" charset="0"/>
                <a:ea typeface="Verdana" panose="020B0604030504040204" pitchFamily="34" charset="0"/>
              </a:rPr>
              <a:t>Geef bewijzen. Laat in je reviews zien hoe je aanbod een probleem van een klant heeft opgelost</a:t>
            </a:r>
          </a:p>
          <a:p>
            <a:endParaRPr lang="nl-BE" sz="1800" dirty="0">
              <a:latin typeface="Verdana" panose="020B0604030504040204" pitchFamily="34" charset="0"/>
              <a:ea typeface="Verdana" panose="020B0604030504040204" pitchFamily="34" charset="0"/>
            </a:endParaRPr>
          </a:p>
          <a:p>
            <a:endParaRPr lang="nl-BE" sz="1800" dirty="0">
              <a:latin typeface="Verdana" panose="020B0604030504040204" pitchFamily="34" charset="0"/>
              <a:ea typeface="Verdana" panose="020B0604030504040204" pitchFamily="34" charset="0"/>
            </a:endParaRPr>
          </a:p>
          <a:p>
            <a:endParaRPr lang="nl-BE" dirty="0"/>
          </a:p>
        </p:txBody>
      </p:sp>
    </p:spTree>
    <p:extLst>
      <p:ext uri="{BB962C8B-B14F-4D97-AF65-F5344CB8AC3E}">
        <p14:creationId xmlns:p14="http://schemas.microsoft.com/office/powerpoint/2010/main" val="6868806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B1F03E-3A8B-3BA7-B328-880976CB651B}"/>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0115F38-D5E3-C5BE-949F-B9ADDC8EAD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516562A-4CB7-BEA0-2CE5-A23444D3B506}"/>
              </a:ext>
            </a:extLst>
          </p:cNvPr>
          <p:cNvSpPr>
            <a:spLocks noGrp="1"/>
          </p:cNvSpPr>
          <p:nvPr>
            <p:ph type="title"/>
          </p:nvPr>
        </p:nvSpPr>
        <p:spPr>
          <a:xfrm>
            <a:off x="638881" y="670218"/>
            <a:ext cx="10909640" cy="1065836"/>
          </a:xfrm>
        </p:spPr>
        <p:txBody>
          <a:bodyPr vert="horz" lIns="91440" tIns="45720" rIns="91440" bIns="45720" rtlCol="0" anchor="ctr">
            <a:normAutofit/>
          </a:bodyPr>
          <a:lstStyle/>
          <a:p>
            <a:pPr algn="ctr"/>
            <a:r>
              <a:rPr lang="en-US" sz="6100" dirty="0" err="1"/>
              <a:t>Quizvraag</a:t>
            </a:r>
            <a:r>
              <a:rPr lang="en-US" sz="6100" dirty="0"/>
              <a:t>…</a:t>
            </a:r>
          </a:p>
        </p:txBody>
      </p:sp>
      <p:sp>
        <p:nvSpPr>
          <p:cNvPr id="18" name="sketch line">
            <a:extLst>
              <a:ext uri="{FF2B5EF4-FFF2-40B4-BE49-F238E27FC236}">
                <a16:creationId xmlns:a16="http://schemas.microsoft.com/office/drawing/2014/main" id="{911DA102-6C62-F8DB-0428-C92ED2958D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inhoud 3">
            <a:extLst>
              <a:ext uri="{FF2B5EF4-FFF2-40B4-BE49-F238E27FC236}">
                <a16:creationId xmlns:a16="http://schemas.microsoft.com/office/drawing/2014/main" id="{9DF93973-F676-A940-9072-79BCC18AF0B5}"/>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37906515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11C29D-FB06-BD1E-5DD8-4F1F80305251}"/>
            </a:ext>
          </a:extLst>
        </p:cNvPr>
        <p:cNvGrpSpPr/>
        <p:nvPr/>
      </p:nvGrpSpPr>
      <p:grpSpPr>
        <a:xfrm>
          <a:off x="0" y="0"/>
          <a:ext cx="0" cy="0"/>
          <a:chOff x="0" y="0"/>
          <a:chExt cx="0" cy="0"/>
        </a:xfrm>
      </p:grpSpPr>
      <p:sp useBgFill="1">
        <p:nvSpPr>
          <p:cNvPr id="27" name="Rectangle 29">
            <a:extLst>
              <a:ext uri="{FF2B5EF4-FFF2-40B4-BE49-F238E27FC236}">
                <a16:creationId xmlns:a16="http://schemas.microsoft.com/office/drawing/2014/main" id="{0550F5B9-399F-4FAD-AE6C-ED65F9A43A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31">
            <a:extLst>
              <a:ext uri="{FF2B5EF4-FFF2-40B4-BE49-F238E27FC236}">
                <a16:creationId xmlns:a16="http://schemas.microsoft.com/office/drawing/2014/main" id="{C062E60F-5CD4-4268-8359-807663468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288350"/>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A5F1C331-D194-04CB-107D-FD9505A982D2}"/>
              </a:ext>
            </a:extLst>
          </p:cNvPr>
          <p:cNvSpPr>
            <a:spLocks noGrp="1"/>
          </p:cNvSpPr>
          <p:nvPr>
            <p:ph type="title"/>
          </p:nvPr>
        </p:nvSpPr>
        <p:spPr>
          <a:xfrm>
            <a:off x="841248" y="510047"/>
            <a:ext cx="3300984" cy="1645920"/>
          </a:xfrm>
        </p:spPr>
        <p:txBody>
          <a:bodyPr vert="horz" lIns="91440" tIns="45720" rIns="91440" bIns="45720" rtlCol="0">
            <a:normAutofit/>
          </a:bodyPr>
          <a:lstStyle/>
          <a:p>
            <a:r>
              <a:rPr lang="en-US" sz="2800"/>
              <a:t>Welk profiel heeft Mark Bongers?</a:t>
            </a:r>
          </a:p>
        </p:txBody>
      </p:sp>
      <p:sp>
        <p:nvSpPr>
          <p:cNvPr id="29" name="Rectangle 33">
            <a:extLst>
              <a:ext uri="{FF2B5EF4-FFF2-40B4-BE49-F238E27FC236}">
                <a16:creationId xmlns:a16="http://schemas.microsoft.com/office/drawing/2014/main" id="{BB341EC3-1810-4D33-BA3F-E2D0AA0EC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980964"/>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5">
            <a:extLst>
              <a:ext uri="{FF2B5EF4-FFF2-40B4-BE49-F238E27FC236}">
                <a16:creationId xmlns:a16="http://schemas.microsoft.com/office/drawing/2014/main" id="{10127CDE-2B99-47A8-BB3C-7D1751910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10864" y="1323863"/>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ijdelijke aanduiding voor inhoud 11">
            <a:extLst>
              <a:ext uri="{FF2B5EF4-FFF2-40B4-BE49-F238E27FC236}">
                <a16:creationId xmlns:a16="http://schemas.microsoft.com/office/drawing/2014/main" id="{0B4B2AF5-B0D7-1775-0406-C110EE8C8940}"/>
              </a:ext>
            </a:extLst>
          </p:cNvPr>
          <p:cNvSpPr>
            <a:spLocks noGrp="1"/>
          </p:cNvSpPr>
          <p:nvPr>
            <p:ph idx="1"/>
          </p:nvPr>
        </p:nvSpPr>
        <p:spPr>
          <a:xfrm>
            <a:off x="4581144" y="510047"/>
            <a:ext cx="6858000" cy="1645920"/>
          </a:xfrm>
        </p:spPr>
        <p:txBody>
          <a:bodyPr anchor="ctr">
            <a:normAutofit/>
          </a:bodyPr>
          <a:lstStyle/>
          <a:p>
            <a:endParaRPr lang="nl-BE" sz="1800" dirty="0"/>
          </a:p>
        </p:txBody>
      </p:sp>
      <p:pic>
        <p:nvPicPr>
          <p:cNvPr id="8" name="Afbeelding 7">
            <a:extLst>
              <a:ext uri="{FF2B5EF4-FFF2-40B4-BE49-F238E27FC236}">
                <a16:creationId xmlns:a16="http://schemas.microsoft.com/office/drawing/2014/main" id="{DF8B11B4-9487-FC72-3A83-0FFA1FC03F6F}"/>
              </a:ext>
            </a:extLst>
          </p:cNvPr>
          <p:cNvPicPr>
            <a:picLocks noChangeAspect="1"/>
          </p:cNvPicPr>
          <p:nvPr/>
        </p:nvPicPr>
        <p:blipFill>
          <a:blip r:embed="rId2"/>
          <a:stretch>
            <a:fillRect/>
          </a:stretch>
        </p:blipFill>
        <p:spPr>
          <a:xfrm>
            <a:off x="830807" y="2606462"/>
            <a:ext cx="3038401" cy="3639312"/>
          </a:xfrm>
          <a:prstGeom prst="rect">
            <a:avLst/>
          </a:prstGeom>
        </p:spPr>
      </p:pic>
      <p:pic>
        <p:nvPicPr>
          <p:cNvPr id="4" name="Afbeelding 3">
            <a:extLst>
              <a:ext uri="{FF2B5EF4-FFF2-40B4-BE49-F238E27FC236}">
                <a16:creationId xmlns:a16="http://schemas.microsoft.com/office/drawing/2014/main" id="{EEA639D3-DCEA-4E83-5572-3AC870AA8E42}"/>
              </a:ext>
            </a:extLst>
          </p:cNvPr>
          <p:cNvPicPr>
            <a:picLocks noChangeAspect="1"/>
          </p:cNvPicPr>
          <p:nvPr/>
        </p:nvPicPr>
        <p:blipFill>
          <a:blip r:embed="rId3"/>
          <a:stretch>
            <a:fillRect/>
          </a:stretch>
        </p:blipFill>
        <p:spPr>
          <a:xfrm>
            <a:off x="4347599" y="3104353"/>
            <a:ext cx="3584448" cy="2643530"/>
          </a:xfrm>
          <a:prstGeom prst="rect">
            <a:avLst/>
          </a:prstGeom>
        </p:spPr>
      </p:pic>
      <p:pic>
        <p:nvPicPr>
          <p:cNvPr id="13" name="Afbeelding 12" descr="Afbeelding met kleding, sport, persoon, schoeisel&#10;&#10;Automatisch gegenereerde beschrijving">
            <a:extLst>
              <a:ext uri="{FF2B5EF4-FFF2-40B4-BE49-F238E27FC236}">
                <a16:creationId xmlns:a16="http://schemas.microsoft.com/office/drawing/2014/main" id="{5F98B37C-6CE1-50E3-F306-FB51F29F9DB7}"/>
              </a:ext>
            </a:extLst>
          </p:cNvPr>
          <p:cNvPicPr>
            <a:picLocks noChangeAspect="1"/>
          </p:cNvPicPr>
          <p:nvPr/>
        </p:nvPicPr>
        <p:blipFill>
          <a:blip r:embed="rId4"/>
          <a:stretch>
            <a:fillRect/>
          </a:stretch>
        </p:blipFill>
        <p:spPr>
          <a:xfrm>
            <a:off x="8137415" y="3624098"/>
            <a:ext cx="3584448" cy="1604040"/>
          </a:xfrm>
          <a:prstGeom prst="rect">
            <a:avLst/>
          </a:prstGeom>
        </p:spPr>
      </p:pic>
    </p:spTree>
    <p:extLst>
      <p:ext uri="{BB962C8B-B14F-4D97-AF65-F5344CB8AC3E}">
        <p14:creationId xmlns:p14="http://schemas.microsoft.com/office/powerpoint/2010/main" val="38132470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DBCCC7-8A60-A78D-56C3-915B86A629FB}"/>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D1DB0FF-6B68-DA37-AA51-27BBC78D1A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844E114-8986-7FE5-B0D9-C84D4A95D180}"/>
              </a:ext>
            </a:extLst>
          </p:cNvPr>
          <p:cNvSpPr>
            <a:spLocks noGrp="1"/>
          </p:cNvSpPr>
          <p:nvPr>
            <p:ph type="title"/>
          </p:nvPr>
        </p:nvSpPr>
        <p:spPr>
          <a:xfrm>
            <a:off x="638881" y="670218"/>
            <a:ext cx="10909640" cy="1065836"/>
          </a:xfrm>
        </p:spPr>
        <p:txBody>
          <a:bodyPr vert="horz" lIns="91440" tIns="45720" rIns="91440" bIns="45720" rtlCol="0" anchor="ctr">
            <a:normAutofit/>
          </a:bodyPr>
          <a:lstStyle/>
          <a:p>
            <a:pPr algn="ctr"/>
            <a:r>
              <a:rPr lang="en-US" sz="6100" dirty="0" err="1"/>
              <a:t>Prangende</a:t>
            </a:r>
            <a:r>
              <a:rPr lang="en-US" sz="6100" dirty="0"/>
              <a:t> </a:t>
            </a:r>
            <a:r>
              <a:rPr lang="en-US" sz="6100" dirty="0" err="1"/>
              <a:t>vraag</a:t>
            </a:r>
            <a:r>
              <a:rPr lang="en-US" sz="6100" dirty="0"/>
              <a:t>…</a:t>
            </a:r>
          </a:p>
        </p:txBody>
      </p:sp>
      <p:sp>
        <p:nvSpPr>
          <p:cNvPr id="18" name="sketch line">
            <a:extLst>
              <a:ext uri="{FF2B5EF4-FFF2-40B4-BE49-F238E27FC236}">
                <a16:creationId xmlns:a16="http://schemas.microsoft.com/office/drawing/2014/main" id="{B234CB8C-1FC0-9B69-2EF7-C34EACF1C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inhoud 3">
            <a:extLst>
              <a:ext uri="{FF2B5EF4-FFF2-40B4-BE49-F238E27FC236}">
                <a16:creationId xmlns:a16="http://schemas.microsoft.com/office/drawing/2014/main" id="{651E9EE2-7365-3A2C-1702-B4D68ECB0593}"/>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8465084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descr="Afbeelding met handschrift, verbruiksartikelen voor kantoor, Kantoorinstrument, tekst&#10;&#10;Automatisch gegenereerde beschrijving">
            <a:extLst>
              <a:ext uri="{FF2B5EF4-FFF2-40B4-BE49-F238E27FC236}">
                <a16:creationId xmlns:a16="http://schemas.microsoft.com/office/drawing/2014/main" id="{8DAE2C33-E1B3-B628-BC3C-DAAF165A1399}"/>
              </a:ext>
            </a:extLst>
          </p:cNvPr>
          <p:cNvPicPr>
            <a:picLocks noChangeAspect="1"/>
          </p:cNvPicPr>
          <p:nvPr/>
        </p:nvPicPr>
        <p:blipFill>
          <a:blip r:embed="rId2">
            <a:extLst>
              <a:ext uri="{28A0092B-C50C-407E-A947-70E740481C1C}">
                <a14:useLocalDpi xmlns:a14="http://schemas.microsoft.com/office/drawing/2010/main" val="0"/>
              </a:ext>
            </a:extLst>
          </a:blip>
          <a:srcRect l="3312" r="20273" b="9091"/>
          <a:stretch>
            <a:fillRect/>
          </a:stretch>
        </p:blipFill>
        <p:spPr>
          <a:xfrm>
            <a:off x="3523488" y="10"/>
            <a:ext cx="8668512" cy="6857990"/>
          </a:xfrm>
          <a:prstGeom prst="rect">
            <a:avLst/>
          </a:prstGeom>
        </p:spPr>
      </p:pic>
      <p:sp>
        <p:nvSpPr>
          <p:cNvPr id="19" name="Rectangle 18">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417831F0-6557-9FDB-EFF6-1DCC162EE9BA}"/>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Hoe spreek je alle profielen tegelijk aan? </a:t>
            </a:r>
          </a:p>
        </p:txBody>
      </p:sp>
      <p:sp>
        <p:nvSpPr>
          <p:cNvPr id="3" name="Tijdelijke aanduiding voor inhoud 2">
            <a:extLst>
              <a:ext uri="{FF2B5EF4-FFF2-40B4-BE49-F238E27FC236}">
                <a16:creationId xmlns:a16="http://schemas.microsoft.com/office/drawing/2014/main" id="{FBBAC575-2EEE-1942-3A69-9AB5F14EF201}"/>
              </a:ext>
            </a:extLst>
          </p:cNvPr>
          <p:cNvSpPr>
            <a:spLocks noGrp="1"/>
          </p:cNvSpPr>
          <p:nvPr>
            <p:ph idx="1"/>
          </p:nvPr>
        </p:nvSpPr>
        <p:spPr>
          <a:xfrm>
            <a:off x="477980" y="4872922"/>
            <a:ext cx="4023359" cy="1208141"/>
          </a:xfrm>
        </p:spPr>
        <p:txBody>
          <a:bodyPr vert="horz" lIns="91440" tIns="45720" rIns="91440" bIns="45720" rtlCol="0">
            <a:normAutofit/>
          </a:bodyPr>
          <a:lstStyle/>
          <a:p>
            <a:pPr marL="0" indent="0">
              <a:buNone/>
            </a:pPr>
            <a:br>
              <a:rPr lang="en-US" sz="2000" b="0" i="0" u="none" strike="noStrike">
                <a:effectLst/>
              </a:rPr>
            </a:br>
            <a:endParaRPr lang="en-US" sz="2000"/>
          </a:p>
        </p:txBody>
      </p:sp>
      <p:sp>
        <p:nvSpPr>
          <p:cNvPr id="21" name="Rectangle 2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99124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C78977-5A6A-EAB5-67D9-6BB863F6F885}"/>
            </a:ext>
          </a:extLst>
        </p:cNvPr>
        <p:cNvGrpSpPr/>
        <p:nvPr/>
      </p:nvGrpSpPr>
      <p:grpSpPr>
        <a:xfrm>
          <a:off x="0" y="0"/>
          <a:ext cx="0" cy="0"/>
          <a:chOff x="0" y="0"/>
          <a:chExt cx="0" cy="0"/>
        </a:xfrm>
      </p:grpSpPr>
      <p:sp useBgFill="1">
        <p:nvSpPr>
          <p:cNvPr id="14" name="Rectangle 16">
            <a:extLst>
              <a:ext uri="{FF2B5EF4-FFF2-40B4-BE49-F238E27FC236}">
                <a16:creationId xmlns:a16="http://schemas.microsoft.com/office/drawing/2014/main" id="{65C9D962-F904-4553-A140-500CF3EFC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8">
            <a:extLst>
              <a:ext uri="{FF2B5EF4-FFF2-40B4-BE49-F238E27FC236}">
                <a16:creationId xmlns:a16="http://schemas.microsoft.com/office/drawing/2014/main" id="{02FE0FA2-B10C-4B9F-B9CC-E5D9AD400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314048">
            <a:off x="-271537" y="-884980"/>
            <a:ext cx="12642772" cy="6248341"/>
          </a:xfrm>
          <a:custGeom>
            <a:avLst/>
            <a:gdLst>
              <a:gd name="connsiteX0" fmla="*/ 12642772 w 12642772"/>
              <a:gd name="connsiteY0" fmla="*/ 4432052 h 6248341"/>
              <a:gd name="connsiteX1" fmla="*/ 586822 w 12642772"/>
              <a:gd name="connsiteY1" fmla="*/ 6248341 h 6248341"/>
              <a:gd name="connsiteX2" fmla="*/ 0 w 12642772"/>
              <a:gd name="connsiteY2" fmla="*/ 2394542 h 6248341"/>
              <a:gd name="connsiteX3" fmla="*/ 52893 w 12642772"/>
              <a:gd name="connsiteY3" fmla="*/ 2306669 h 6248341"/>
              <a:gd name="connsiteX4" fmla="*/ 131535 w 12642772"/>
              <a:gd name="connsiteY4" fmla="*/ 2293621 h 6248341"/>
              <a:gd name="connsiteX5" fmla="*/ 244153 w 12642772"/>
              <a:gd name="connsiteY5" fmla="*/ 2272261 h 6248341"/>
              <a:gd name="connsiteX6" fmla="*/ 324401 w 12642772"/>
              <a:gd name="connsiteY6" fmla="*/ 2233208 h 6248341"/>
              <a:gd name="connsiteX7" fmla="*/ 463569 w 12642772"/>
              <a:gd name="connsiteY7" fmla="*/ 2158308 h 6248341"/>
              <a:gd name="connsiteX8" fmla="*/ 582537 w 12642772"/>
              <a:gd name="connsiteY8" fmla="*/ 2095961 h 6248341"/>
              <a:gd name="connsiteX9" fmla="*/ 638937 w 12642772"/>
              <a:gd name="connsiteY9" fmla="*/ 2008169 h 6248341"/>
              <a:gd name="connsiteX10" fmla="*/ 749855 w 12642772"/>
              <a:gd name="connsiteY10" fmla="*/ 1936088 h 6248341"/>
              <a:gd name="connsiteX11" fmla="*/ 856553 w 12642772"/>
              <a:gd name="connsiteY11" fmla="*/ 1892728 h 6248341"/>
              <a:gd name="connsiteX12" fmla="*/ 939338 w 12642772"/>
              <a:gd name="connsiteY12" fmla="*/ 1863906 h 6248341"/>
              <a:gd name="connsiteX13" fmla="*/ 987836 w 12642772"/>
              <a:gd name="connsiteY13" fmla="*/ 1848470 h 6248341"/>
              <a:gd name="connsiteX14" fmla="*/ 1086094 w 12642772"/>
              <a:gd name="connsiteY14" fmla="*/ 1834336 h 6248341"/>
              <a:gd name="connsiteX15" fmla="*/ 1155607 w 12642772"/>
              <a:gd name="connsiteY15" fmla="*/ 1814299 h 6248341"/>
              <a:gd name="connsiteX16" fmla="*/ 1219621 w 12642772"/>
              <a:gd name="connsiteY16" fmla="*/ 1774472 h 6248341"/>
              <a:gd name="connsiteX17" fmla="*/ 1275113 w 12642772"/>
              <a:gd name="connsiteY17" fmla="*/ 1734756 h 6248341"/>
              <a:gd name="connsiteX18" fmla="*/ 1337800 w 12642772"/>
              <a:gd name="connsiteY18" fmla="*/ 1684579 h 6248341"/>
              <a:gd name="connsiteX19" fmla="*/ 1526287 w 12642772"/>
              <a:gd name="connsiteY19" fmla="*/ 1602057 h 6248341"/>
              <a:gd name="connsiteX20" fmla="*/ 1579126 w 12642772"/>
              <a:gd name="connsiteY20" fmla="*/ 1559561 h 6248341"/>
              <a:gd name="connsiteX21" fmla="*/ 1651242 w 12642772"/>
              <a:gd name="connsiteY21" fmla="*/ 1546569 h 6248341"/>
              <a:gd name="connsiteX22" fmla="*/ 1712038 w 12642772"/>
              <a:gd name="connsiteY22" fmla="*/ 1533432 h 6248341"/>
              <a:gd name="connsiteX23" fmla="*/ 1758402 w 12642772"/>
              <a:gd name="connsiteY23" fmla="*/ 1525816 h 6248341"/>
              <a:gd name="connsiteX24" fmla="*/ 1831776 w 12642772"/>
              <a:gd name="connsiteY24" fmla="*/ 1504679 h 6248341"/>
              <a:gd name="connsiteX25" fmla="*/ 1963032 w 12642772"/>
              <a:gd name="connsiteY25" fmla="*/ 1472999 h 6248341"/>
              <a:gd name="connsiteX26" fmla="*/ 2006520 w 12642772"/>
              <a:gd name="connsiteY26" fmla="*/ 1464281 h 6248341"/>
              <a:gd name="connsiteX27" fmla="*/ 2049195 w 12642772"/>
              <a:gd name="connsiteY27" fmla="*/ 1459572 h 6248341"/>
              <a:gd name="connsiteX28" fmla="*/ 2125117 w 12642772"/>
              <a:gd name="connsiteY28" fmla="*/ 1432093 h 6248341"/>
              <a:gd name="connsiteX29" fmla="*/ 2234987 w 12642772"/>
              <a:gd name="connsiteY29" fmla="*/ 1408543 h 6248341"/>
              <a:gd name="connsiteX30" fmla="*/ 2349979 w 12642772"/>
              <a:gd name="connsiteY30" fmla="*/ 1370325 h 6248341"/>
              <a:gd name="connsiteX31" fmla="*/ 2490342 w 12642772"/>
              <a:gd name="connsiteY31" fmla="*/ 1337371 h 6248341"/>
              <a:gd name="connsiteX32" fmla="*/ 2721983 w 12642772"/>
              <a:gd name="connsiteY32" fmla="*/ 1255221 h 6248341"/>
              <a:gd name="connsiteX33" fmla="*/ 2740778 w 12642772"/>
              <a:gd name="connsiteY33" fmla="*/ 1232389 h 6248341"/>
              <a:gd name="connsiteX34" fmla="*/ 2772006 w 12642772"/>
              <a:gd name="connsiteY34" fmla="*/ 1218123 h 6248341"/>
              <a:gd name="connsiteX35" fmla="*/ 2850754 w 12642772"/>
              <a:gd name="connsiteY35" fmla="*/ 1180094 h 6248341"/>
              <a:gd name="connsiteX36" fmla="*/ 2872381 w 12642772"/>
              <a:gd name="connsiteY36" fmla="*/ 1159349 h 6248341"/>
              <a:gd name="connsiteX37" fmla="*/ 2877664 w 12642772"/>
              <a:gd name="connsiteY37" fmla="*/ 1153429 h 6248341"/>
              <a:gd name="connsiteX38" fmla="*/ 2898982 w 12642772"/>
              <a:gd name="connsiteY38" fmla="*/ 1143332 h 6248341"/>
              <a:gd name="connsiteX39" fmla="*/ 2900154 w 12642772"/>
              <a:gd name="connsiteY39" fmla="*/ 1144257 h 6248341"/>
              <a:gd name="connsiteX40" fmla="*/ 2913224 w 12642772"/>
              <a:gd name="connsiteY40" fmla="*/ 1144530 h 6248341"/>
              <a:gd name="connsiteX41" fmla="*/ 2936660 w 12642772"/>
              <a:gd name="connsiteY41" fmla="*/ 1142412 h 6248341"/>
              <a:gd name="connsiteX42" fmla="*/ 2997572 w 12642772"/>
              <a:gd name="connsiteY42" fmla="*/ 1141831 h 6248341"/>
              <a:gd name="connsiteX43" fmla="*/ 3044472 w 12642772"/>
              <a:gd name="connsiteY43" fmla="*/ 1131369 h 6248341"/>
              <a:gd name="connsiteX44" fmla="*/ 3044790 w 12642772"/>
              <a:gd name="connsiteY44" fmla="*/ 1131569 h 6248341"/>
              <a:gd name="connsiteX45" fmla="*/ 3053469 w 12642772"/>
              <a:gd name="connsiteY45" fmla="*/ 1129009 h 6248341"/>
              <a:gd name="connsiteX46" fmla="*/ 3058924 w 12642772"/>
              <a:gd name="connsiteY46" fmla="*/ 1126056 h 6248341"/>
              <a:gd name="connsiteX47" fmla="*/ 3074299 w 12642772"/>
              <a:gd name="connsiteY47" fmla="*/ 1120405 h 6248341"/>
              <a:gd name="connsiteX48" fmla="*/ 3080657 w 12642772"/>
              <a:gd name="connsiteY48" fmla="*/ 1120171 h 6248341"/>
              <a:gd name="connsiteX49" fmla="*/ 3085901 w 12642772"/>
              <a:gd name="connsiteY49" fmla="*/ 1121681 h 6248341"/>
              <a:gd name="connsiteX50" fmla="*/ 3109448 w 12642772"/>
              <a:gd name="connsiteY50" fmla="*/ 1097576 h 6248341"/>
              <a:gd name="connsiteX51" fmla="*/ 3120280 w 12642772"/>
              <a:gd name="connsiteY51" fmla="*/ 1092673 h 6248341"/>
              <a:gd name="connsiteX52" fmla="*/ 3151969 w 12642772"/>
              <a:gd name="connsiteY52" fmla="*/ 1093148 h 6248341"/>
              <a:gd name="connsiteX53" fmla="*/ 3156202 w 12642772"/>
              <a:gd name="connsiteY53" fmla="*/ 1091941 h 6248341"/>
              <a:gd name="connsiteX54" fmla="*/ 3218578 w 12642772"/>
              <a:gd name="connsiteY54" fmla="*/ 1084695 h 6248341"/>
              <a:gd name="connsiteX55" fmla="*/ 3291572 w 12642772"/>
              <a:gd name="connsiteY55" fmla="*/ 1074108 h 6248341"/>
              <a:gd name="connsiteX56" fmla="*/ 3335322 w 12642772"/>
              <a:gd name="connsiteY56" fmla="*/ 1065344 h 6248341"/>
              <a:gd name="connsiteX57" fmla="*/ 3444471 w 12642772"/>
              <a:gd name="connsiteY57" fmla="*/ 1040037 h 6248341"/>
              <a:gd name="connsiteX58" fmla="*/ 3516736 w 12642772"/>
              <a:gd name="connsiteY58" fmla="*/ 1044495 h 6248341"/>
              <a:gd name="connsiteX59" fmla="*/ 3529913 w 12642772"/>
              <a:gd name="connsiteY59" fmla="*/ 1036395 h 6248341"/>
              <a:gd name="connsiteX60" fmla="*/ 3534215 w 12642772"/>
              <a:gd name="connsiteY60" fmla="*/ 1032644 h 6248341"/>
              <a:gd name="connsiteX61" fmla="*/ 3541901 w 12642772"/>
              <a:gd name="connsiteY61" fmla="*/ 1028655 h 6248341"/>
              <a:gd name="connsiteX62" fmla="*/ 3542297 w 12642772"/>
              <a:gd name="connsiteY62" fmla="*/ 1028781 h 6248341"/>
              <a:gd name="connsiteX63" fmla="*/ 3549091 w 12642772"/>
              <a:gd name="connsiteY63" fmla="*/ 1024603 h 6248341"/>
              <a:gd name="connsiteX64" fmla="*/ 3668564 w 12642772"/>
              <a:gd name="connsiteY64" fmla="*/ 992085 h 6248341"/>
              <a:gd name="connsiteX65" fmla="*/ 3681760 w 12642772"/>
              <a:gd name="connsiteY65" fmla="*/ 989897 h 6248341"/>
              <a:gd name="connsiteX66" fmla="*/ 3683298 w 12642772"/>
              <a:gd name="connsiteY66" fmla="*/ 990533 h 6248341"/>
              <a:gd name="connsiteX67" fmla="*/ 3701238 w 12642772"/>
              <a:gd name="connsiteY67" fmla="*/ 978370 h 6248341"/>
              <a:gd name="connsiteX68" fmla="*/ 3727029 w 12642772"/>
              <a:gd name="connsiteY68" fmla="*/ 982634 h 6248341"/>
              <a:gd name="connsiteX69" fmla="*/ 3827462 w 12642772"/>
              <a:gd name="connsiteY69" fmla="*/ 983777 h 6248341"/>
              <a:gd name="connsiteX70" fmla="*/ 3939255 w 12642772"/>
              <a:gd name="connsiteY70" fmla="*/ 962526 h 6248341"/>
              <a:gd name="connsiteX71" fmla="*/ 3976764 w 12642772"/>
              <a:gd name="connsiteY71" fmla="*/ 943975 h 6248341"/>
              <a:gd name="connsiteX72" fmla="*/ 4039745 w 12642772"/>
              <a:gd name="connsiteY72" fmla="*/ 913576 h 6248341"/>
              <a:gd name="connsiteX73" fmla="*/ 4081478 w 12642772"/>
              <a:gd name="connsiteY73" fmla="*/ 863744 h 6248341"/>
              <a:gd name="connsiteX74" fmla="*/ 4136255 w 12642772"/>
              <a:gd name="connsiteY74" fmla="*/ 849070 h 6248341"/>
              <a:gd name="connsiteX75" fmla="*/ 4155885 w 12642772"/>
              <a:gd name="connsiteY75" fmla="*/ 880724 h 6248341"/>
              <a:gd name="connsiteX76" fmla="*/ 4212239 w 12642772"/>
              <a:gd name="connsiteY76" fmla="*/ 853648 h 6248341"/>
              <a:gd name="connsiteX77" fmla="*/ 4296968 w 12642772"/>
              <a:gd name="connsiteY77" fmla="*/ 808725 h 6248341"/>
              <a:gd name="connsiteX78" fmla="*/ 4347619 w 12642772"/>
              <a:gd name="connsiteY78" fmla="*/ 791871 h 6248341"/>
              <a:gd name="connsiteX79" fmla="*/ 4484035 w 12642772"/>
              <a:gd name="connsiteY79" fmla="*/ 736001 h 6248341"/>
              <a:gd name="connsiteX80" fmla="*/ 4619194 w 12642772"/>
              <a:gd name="connsiteY80" fmla="*/ 672546 h 6248341"/>
              <a:gd name="connsiteX81" fmla="*/ 4648276 w 12642772"/>
              <a:gd name="connsiteY81" fmla="*/ 677255 h 6248341"/>
              <a:gd name="connsiteX82" fmla="*/ 4658535 w 12642772"/>
              <a:gd name="connsiteY82" fmla="*/ 658404 h 6248341"/>
              <a:gd name="connsiteX83" fmla="*/ 4684435 w 12642772"/>
              <a:gd name="connsiteY83" fmla="*/ 658040 h 6248341"/>
              <a:gd name="connsiteX84" fmla="*/ 4685966 w 12642772"/>
              <a:gd name="connsiteY84" fmla="*/ 659300 h 6248341"/>
              <a:gd name="connsiteX85" fmla="*/ 4773323 w 12642772"/>
              <a:gd name="connsiteY85" fmla="*/ 620033 h 6248341"/>
              <a:gd name="connsiteX86" fmla="*/ 4789881 w 12642772"/>
              <a:gd name="connsiteY86" fmla="*/ 612833 h 6248341"/>
              <a:gd name="connsiteX87" fmla="*/ 4793116 w 12642772"/>
              <a:gd name="connsiteY87" fmla="*/ 606807 h 6248341"/>
              <a:gd name="connsiteX88" fmla="*/ 4818294 w 12642772"/>
              <a:gd name="connsiteY88" fmla="*/ 598208 h 6248341"/>
              <a:gd name="connsiteX89" fmla="*/ 4889379 w 12642772"/>
              <a:gd name="connsiteY89" fmla="*/ 574856 h 6248341"/>
              <a:gd name="connsiteX90" fmla="*/ 4967000 w 12642772"/>
              <a:gd name="connsiteY90" fmla="*/ 563548 h 6248341"/>
              <a:gd name="connsiteX91" fmla="*/ 5011397 w 12642772"/>
              <a:gd name="connsiteY91" fmla="*/ 546508 h 6248341"/>
              <a:gd name="connsiteX92" fmla="*/ 5017511 w 12642772"/>
              <a:gd name="connsiteY92" fmla="*/ 542737 h 6248341"/>
              <a:gd name="connsiteX93" fmla="*/ 5022951 w 12642772"/>
              <a:gd name="connsiteY93" fmla="*/ 543578 h 6248341"/>
              <a:gd name="connsiteX94" fmla="*/ 5028686 w 12642772"/>
              <a:gd name="connsiteY94" fmla="*/ 550797 h 6248341"/>
              <a:gd name="connsiteX95" fmla="*/ 5055222 w 12642772"/>
              <a:gd name="connsiteY95" fmla="*/ 551685 h 6248341"/>
              <a:gd name="connsiteX96" fmla="*/ 5058043 w 12642772"/>
              <a:gd name="connsiteY96" fmla="*/ 549365 h 6248341"/>
              <a:gd name="connsiteX97" fmla="*/ 5080769 w 12642772"/>
              <a:gd name="connsiteY97" fmla="*/ 559110 h 6248341"/>
              <a:gd name="connsiteX98" fmla="*/ 5100831 w 12642772"/>
              <a:gd name="connsiteY98" fmla="*/ 578170 h 6248341"/>
              <a:gd name="connsiteX99" fmla="*/ 5323302 w 12642772"/>
              <a:gd name="connsiteY99" fmla="*/ 551607 h 6248341"/>
              <a:gd name="connsiteX100" fmla="*/ 5524173 w 12642772"/>
              <a:gd name="connsiteY100" fmla="*/ 623428 h 6248341"/>
              <a:gd name="connsiteX101" fmla="*/ 5644692 w 12642772"/>
              <a:gd name="connsiteY101" fmla="*/ 606574 h 6248341"/>
              <a:gd name="connsiteX102" fmla="*/ 5984259 w 12642772"/>
              <a:gd name="connsiteY102" fmla="*/ 559264 h 6248341"/>
              <a:gd name="connsiteX103" fmla="*/ 6059790 w 12642772"/>
              <a:gd name="connsiteY103" fmla="*/ 538457 h 6248341"/>
              <a:gd name="connsiteX104" fmla="*/ 6130495 w 12642772"/>
              <a:gd name="connsiteY104" fmla="*/ 565308 h 6248341"/>
              <a:gd name="connsiteX105" fmla="*/ 6157089 w 12642772"/>
              <a:gd name="connsiteY105" fmla="*/ 547229 h 6248341"/>
              <a:gd name="connsiteX106" fmla="*/ 6161628 w 12642772"/>
              <a:gd name="connsiteY106" fmla="*/ 543616 h 6248341"/>
              <a:gd name="connsiteX107" fmla="*/ 6180804 w 12642772"/>
              <a:gd name="connsiteY107" fmla="*/ 539939 h 6248341"/>
              <a:gd name="connsiteX108" fmla="*/ 6184951 w 12642772"/>
              <a:gd name="connsiteY108" fmla="*/ 525424 h 6248341"/>
              <a:gd name="connsiteX109" fmla="*/ 6212909 w 12642772"/>
              <a:gd name="connsiteY109" fmla="*/ 510232 h 6248341"/>
              <a:gd name="connsiteX110" fmla="*/ 6248556 w 12642772"/>
              <a:gd name="connsiteY110" fmla="*/ 507226 h 6248341"/>
              <a:gd name="connsiteX111" fmla="*/ 6419167 w 12642772"/>
              <a:gd name="connsiteY111" fmla="*/ 508015 h 6248341"/>
              <a:gd name="connsiteX112" fmla="*/ 6520553 w 12642772"/>
              <a:gd name="connsiteY112" fmla="*/ 499890 h 6248341"/>
              <a:gd name="connsiteX113" fmla="*/ 6557985 w 12642772"/>
              <a:gd name="connsiteY113" fmla="*/ 483298 h 6248341"/>
              <a:gd name="connsiteX114" fmla="*/ 6610986 w 12642772"/>
              <a:gd name="connsiteY114" fmla="*/ 469207 h 6248341"/>
              <a:gd name="connsiteX115" fmla="*/ 6703685 w 12642772"/>
              <a:gd name="connsiteY115" fmla="*/ 433885 h 6248341"/>
              <a:gd name="connsiteX116" fmla="*/ 6829686 w 12642772"/>
              <a:gd name="connsiteY116" fmla="*/ 404609 h 6248341"/>
              <a:gd name="connsiteX117" fmla="*/ 6926071 w 12642772"/>
              <a:gd name="connsiteY117" fmla="*/ 440952 h 6248341"/>
              <a:gd name="connsiteX118" fmla="*/ 6933459 w 12642772"/>
              <a:gd name="connsiteY118" fmla="*/ 430117 h 6248341"/>
              <a:gd name="connsiteX119" fmla="*/ 6997730 w 12642772"/>
              <a:gd name="connsiteY119" fmla="*/ 427075 h 6248341"/>
              <a:gd name="connsiteX120" fmla="*/ 7228068 w 12642772"/>
              <a:gd name="connsiteY120" fmla="*/ 485987 h 6248341"/>
              <a:gd name="connsiteX121" fmla="*/ 7353524 w 12642772"/>
              <a:gd name="connsiteY121" fmla="*/ 478122 h 6248341"/>
              <a:gd name="connsiteX122" fmla="*/ 7397216 w 12642772"/>
              <a:gd name="connsiteY122" fmla="*/ 464113 h 6248341"/>
              <a:gd name="connsiteX123" fmla="*/ 7470470 w 12642772"/>
              <a:gd name="connsiteY123" fmla="*/ 441338 h 6248341"/>
              <a:gd name="connsiteX124" fmla="*/ 7523162 w 12642772"/>
              <a:gd name="connsiteY124" fmla="*/ 396692 h 6248341"/>
              <a:gd name="connsiteX125" fmla="*/ 7585229 w 12642772"/>
              <a:gd name="connsiteY125" fmla="*/ 388596 h 6248341"/>
              <a:gd name="connsiteX126" fmla="*/ 7602312 w 12642772"/>
              <a:gd name="connsiteY126" fmla="*/ 422441 h 6248341"/>
              <a:gd name="connsiteX127" fmla="*/ 7667842 w 12642772"/>
              <a:gd name="connsiteY127" fmla="*/ 402184 h 6248341"/>
              <a:gd name="connsiteX128" fmla="*/ 7766955 w 12642772"/>
              <a:gd name="connsiteY128" fmla="*/ 367538 h 6248341"/>
              <a:gd name="connsiteX129" fmla="*/ 7824808 w 12642772"/>
              <a:gd name="connsiteY129" fmla="*/ 356782 h 6248341"/>
              <a:gd name="connsiteX130" fmla="*/ 7982082 w 12642772"/>
              <a:gd name="connsiteY130" fmla="*/ 317381 h 6248341"/>
              <a:gd name="connsiteX131" fmla="*/ 8139042 w 12642772"/>
              <a:gd name="connsiteY131" fmla="*/ 270278 h 6248341"/>
              <a:gd name="connsiteX132" fmla="*/ 8188479 w 12642772"/>
              <a:gd name="connsiteY132" fmla="*/ 250893 h 6248341"/>
              <a:gd name="connsiteX133" fmla="*/ 8197460 w 12642772"/>
              <a:gd name="connsiteY133" fmla="*/ 227412 h 6248341"/>
              <a:gd name="connsiteX134" fmla="*/ 8236543 w 12642772"/>
              <a:gd name="connsiteY134" fmla="*/ 231896 h 6248341"/>
              <a:gd name="connsiteX135" fmla="*/ 8288656 w 12642772"/>
              <a:gd name="connsiteY135" fmla="*/ 233518 h 6248341"/>
              <a:gd name="connsiteX136" fmla="*/ 8365194 w 12642772"/>
              <a:gd name="connsiteY136" fmla="*/ 255354 h 6248341"/>
              <a:gd name="connsiteX137" fmla="*/ 8371093 w 12642772"/>
              <a:gd name="connsiteY137" fmla="*/ 253056 h 6248341"/>
              <a:gd name="connsiteX138" fmla="*/ 8380079 w 12642772"/>
              <a:gd name="connsiteY138" fmla="*/ 251533 h 6248341"/>
              <a:gd name="connsiteX139" fmla="*/ 8380352 w 12642772"/>
              <a:gd name="connsiteY139" fmla="*/ 251771 h 6248341"/>
              <a:gd name="connsiteX140" fmla="*/ 8388670 w 12642772"/>
              <a:gd name="connsiteY140" fmla="*/ 249803 h 6248341"/>
              <a:gd name="connsiteX141" fmla="*/ 8439400 w 12642772"/>
              <a:gd name="connsiteY141" fmla="*/ 252189 h 6248341"/>
              <a:gd name="connsiteX142" fmla="*/ 8502127 w 12642772"/>
              <a:gd name="connsiteY142" fmla="*/ 246524 h 6248341"/>
              <a:gd name="connsiteX143" fmla="*/ 8575600 w 12642772"/>
              <a:gd name="connsiteY143" fmla="*/ 247912 h 6248341"/>
              <a:gd name="connsiteX144" fmla="*/ 8609423 w 12642772"/>
              <a:gd name="connsiteY144" fmla="*/ 225288 h 6248341"/>
              <a:gd name="connsiteX145" fmla="*/ 8628794 w 12642772"/>
              <a:gd name="connsiteY145" fmla="*/ 220632 h 6248341"/>
              <a:gd name="connsiteX146" fmla="*/ 8631243 w 12642772"/>
              <a:gd name="connsiteY146" fmla="*/ 221270 h 6248341"/>
              <a:gd name="connsiteX147" fmla="*/ 8708752 w 12642772"/>
              <a:gd name="connsiteY147" fmla="*/ 203517 h 6248341"/>
              <a:gd name="connsiteX148" fmla="*/ 8825952 w 12642772"/>
              <a:gd name="connsiteY148" fmla="*/ 177822 h 6248341"/>
              <a:gd name="connsiteX149" fmla="*/ 8862166 w 12642772"/>
              <a:gd name="connsiteY149" fmla="*/ 170735 h 6248341"/>
              <a:gd name="connsiteX150" fmla="*/ 8884490 w 12642772"/>
              <a:gd name="connsiteY150" fmla="*/ 165616 h 6248341"/>
              <a:gd name="connsiteX151" fmla="*/ 8918298 w 12642772"/>
              <a:gd name="connsiteY151" fmla="*/ 194546 h 6248341"/>
              <a:gd name="connsiteX152" fmla="*/ 8948572 w 12642772"/>
              <a:gd name="connsiteY152" fmla="*/ 207940 h 6248341"/>
              <a:gd name="connsiteX153" fmla="*/ 9104724 w 12642772"/>
              <a:gd name="connsiteY153" fmla="*/ 178319 h 6248341"/>
              <a:gd name="connsiteX154" fmla="*/ 9198328 w 12642772"/>
              <a:gd name="connsiteY154" fmla="*/ 159122 h 6248341"/>
              <a:gd name="connsiteX155" fmla="*/ 9339412 w 12642772"/>
              <a:gd name="connsiteY155" fmla="*/ 203422 h 6248341"/>
              <a:gd name="connsiteX156" fmla="*/ 9409165 w 12642772"/>
              <a:gd name="connsiteY156" fmla="*/ 216989 h 6248341"/>
              <a:gd name="connsiteX157" fmla="*/ 9516379 w 12642772"/>
              <a:gd name="connsiteY157" fmla="*/ 220757 h 6248341"/>
              <a:gd name="connsiteX158" fmla="*/ 9615958 w 12642772"/>
              <a:gd name="connsiteY158" fmla="*/ 196389 h 6248341"/>
              <a:gd name="connsiteX159" fmla="*/ 9860346 w 12642772"/>
              <a:gd name="connsiteY159" fmla="*/ 177067 h 6248341"/>
              <a:gd name="connsiteX160" fmla="*/ 10071193 w 12642772"/>
              <a:gd name="connsiteY160" fmla="*/ 142345 h 6248341"/>
              <a:gd name="connsiteX161" fmla="*/ 10270876 w 12642772"/>
              <a:gd name="connsiteY161" fmla="*/ 164464 h 6248341"/>
              <a:gd name="connsiteX162" fmla="*/ 10338607 w 12642772"/>
              <a:gd name="connsiteY162" fmla="*/ 202846 h 6248341"/>
              <a:gd name="connsiteX163" fmla="*/ 10370927 w 12642772"/>
              <a:gd name="connsiteY163" fmla="*/ 198630 h 6248341"/>
              <a:gd name="connsiteX164" fmla="*/ 10423650 w 12642772"/>
              <a:gd name="connsiteY164" fmla="*/ 187033 h 6248341"/>
              <a:gd name="connsiteX165" fmla="*/ 10507238 w 12642772"/>
              <a:gd name="connsiteY165" fmla="*/ 199359 h 6248341"/>
              <a:gd name="connsiteX166" fmla="*/ 10712234 w 12642772"/>
              <a:gd name="connsiteY166" fmla="*/ 202150 h 6248341"/>
              <a:gd name="connsiteX167" fmla="*/ 10955598 w 12642772"/>
              <a:gd name="connsiteY167" fmla="*/ 236823 h 6248341"/>
              <a:gd name="connsiteX168" fmla="*/ 11210395 w 12642772"/>
              <a:gd name="connsiteY168" fmla="*/ 197924 h 6248341"/>
              <a:gd name="connsiteX169" fmla="*/ 11355556 w 12642772"/>
              <a:gd name="connsiteY169" fmla="*/ 131371 h 6248341"/>
              <a:gd name="connsiteX170" fmla="*/ 11531644 w 12642772"/>
              <a:gd name="connsiteY170" fmla="*/ 99364 h 6248341"/>
              <a:gd name="connsiteX171" fmla="*/ 11719114 w 12642772"/>
              <a:gd name="connsiteY171" fmla="*/ 62439 h 6248341"/>
              <a:gd name="connsiteX172" fmla="*/ 11814686 w 12642772"/>
              <a:gd name="connsiteY172" fmla="*/ 38458 h 6248341"/>
              <a:gd name="connsiteX173" fmla="*/ 11865687 w 12642772"/>
              <a:gd name="connsiteY173" fmla="*/ 10088 h 6248341"/>
              <a:gd name="connsiteX174" fmla="*/ 11957454 w 12642772"/>
              <a:gd name="connsiteY174" fmla="*/ 4020 h 6248341"/>
              <a:gd name="connsiteX175" fmla="*/ 11975060 w 12642772"/>
              <a:gd name="connsiteY175" fmla="*/ 0 h 6248341"/>
              <a:gd name="connsiteX176" fmla="*/ 12006839 w 12642772"/>
              <a:gd name="connsiteY176" fmla="*/ 210943 h 6248341"/>
              <a:gd name="connsiteX177" fmla="*/ 12642772 w 12642772"/>
              <a:gd name="connsiteY177" fmla="*/ 4432052 h 624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12642772" h="6248341">
                <a:moveTo>
                  <a:pt x="12642772" y="4432052"/>
                </a:moveTo>
                <a:lnTo>
                  <a:pt x="586822" y="6248341"/>
                </a:lnTo>
                <a:cubicBezTo>
                  <a:pt x="413471" y="5111477"/>
                  <a:pt x="173350" y="3531407"/>
                  <a:pt x="0" y="2394542"/>
                </a:cubicBezTo>
                <a:lnTo>
                  <a:pt x="52893" y="2306669"/>
                </a:lnTo>
                <a:cubicBezTo>
                  <a:pt x="67266" y="2306793"/>
                  <a:pt x="118504" y="2297204"/>
                  <a:pt x="131535" y="2293621"/>
                </a:cubicBezTo>
                <a:cubicBezTo>
                  <a:pt x="235982" y="2302858"/>
                  <a:pt x="197087" y="2291745"/>
                  <a:pt x="244153" y="2272261"/>
                </a:cubicBezTo>
                <a:cubicBezTo>
                  <a:pt x="288465" y="2263813"/>
                  <a:pt x="287831" y="2252199"/>
                  <a:pt x="324401" y="2233208"/>
                </a:cubicBezTo>
                <a:lnTo>
                  <a:pt x="463569" y="2158308"/>
                </a:lnTo>
                <a:cubicBezTo>
                  <a:pt x="506591" y="2135434"/>
                  <a:pt x="546976" y="2145326"/>
                  <a:pt x="582537" y="2095961"/>
                </a:cubicBezTo>
                <a:lnTo>
                  <a:pt x="638937" y="2008169"/>
                </a:lnTo>
                <a:cubicBezTo>
                  <a:pt x="686285" y="1999141"/>
                  <a:pt x="708248" y="1959382"/>
                  <a:pt x="749855" y="1936088"/>
                </a:cubicBezTo>
                <a:cubicBezTo>
                  <a:pt x="791527" y="1909991"/>
                  <a:pt x="819909" y="1906478"/>
                  <a:pt x="856553" y="1892728"/>
                </a:cubicBezTo>
                <a:cubicBezTo>
                  <a:pt x="872688" y="1896553"/>
                  <a:pt x="926797" y="1876988"/>
                  <a:pt x="939338" y="1863906"/>
                </a:cubicBezTo>
                <a:cubicBezTo>
                  <a:pt x="981108" y="1859053"/>
                  <a:pt x="963180" y="1865189"/>
                  <a:pt x="987836" y="1848470"/>
                </a:cubicBezTo>
                <a:cubicBezTo>
                  <a:pt x="1023003" y="1873965"/>
                  <a:pt x="1058671" y="1841751"/>
                  <a:pt x="1086094" y="1834336"/>
                </a:cubicBezTo>
                <a:cubicBezTo>
                  <a:pt x="1102835" y="1828051"/>
                  <a:pt x="1139360" y="1818268"/>
                  <a:pt x="1155607" y="1814299"/>
                </a:cubicBezTo>
                <a:cubicBezTo>
                  <a:pt x="1183758" y="1810365"/>
                  <a:pt x="1218373" y="1759163"/>
                  <a:pt x="1219621" y="1774472"/>
                </a:cubicBezTo>
                <a:cubicBezTo>
                  <a:pt x="1242899" y="1773567"/>
                  <a:pt x="1244829" y="1741322"/>
                  <a:pt x="1275113" y="1734756"/>
                </a:cubicBezTo>
                <a:cubicBezTo>
                  <a:pt x="1334421" y="1687737"/>
                  <a:pt x="1295937" y="1706696"/>
                  <a:pt x="1337800" y="1684579"/>
                </a:cubicBezTo>
                <a:cubicBezTo>
                  <a:pt x="1379663" y="1662462"/>
                  <a:pt x="1466954" y="1627202"/>
                  <a:pt x="1526287" y="1602057"/>
                </a:cubicBezTo>
                <a:cubicBezTo>
                  <a:pt x="1553390" y="1592996"/>
                  <a:pt x="1540999" y="1570289"/>
                  <a:pt x="1579126" y="1559561"/>
                </a:cubicBezTo>
                <a:cubicBezTo>
                  <a:pt x="1602892" y="1557552"/>
                  <a:pt x="1622220" y="1540740"/>
                  <a:pt x="1651242" y="1546569"/>
                </a:cubicBezTo>
                <a:cubicBezTo>
                  <a:pt x="1661191" y="1549244"/>
                  <a:pt x="1688001" y="1544372"/>
                  <a:pt x="1712038" y="1533432"/>
                </a:cubicBezTo>
                <a:cubicBezTo>
                  <a:pt x="1722220" y="1540383"/>
                  <a:pt x="1747544" y="1527611"/>
                  <a:pt x="1758402" y="1525816"/>
                </a:cubicBezTo>
                <a:cubicBezTo>
                  <a:pt x="1772533" y="1530625"/>
                  <a:pt x="1819420" y="1514186"/>
                  <a:pt x="1831776" y="1504679"/>
                </a:cubicBezTo>
                <a:lnTo>
                  <a:pt x="1963032" y="1472999"/>
                </a:lnTo>
                <a:lnTo>
                  <a:pt x="2006520" y="1464281"/>
                </a:lnTo>
                <a:cubicBezTo>
                  <a:pt x="2014344" y="1465241"/>
                  <a:pt x="2041522" y="1459774"/>
                  <a:pt x="2049195" y="1459572"/>
                </a:cubicBezTo>
                <a:cubicBezTo>
                  <a:pt x="2087954" y="1443290"/>
                  <a:pt x="2101777" y="1440700"/>
                  <a:pt x="2125117" y="1432093"/>
                </a:cubicBezTo>
                <a:cubicBezTo>
                  <a:pt x="2165647" y="1425840"/>
                  <a:pt x="2196015" y="1424572"/>
                  <a:pt x="2234987" y="1408543"/>
                </a:cubicBezTo>
                <a:lnTo>
                  <a:pt x="2349979" y="1370325"/>
                </a:lnTo>
                <a:cubicBezTo>
                  <a:pt x="2404061" y="1372089"/>
                  <a:pt x="2474940" y="1352732"/>
                  <a:pt x="2490342" y="1337371"/>
                </a:cubicBezTo>
                <a:cubicBezTo>
                  <a:pt x="2552946" y="1313179"/>
                  <a:pt x="2651266" y="1271354"/>
                  <a:pt x="2721983" y="1255221"/>
                </a:cubicBezTo>
                <a:lnTo>
                  <a:pt x="2740778" y="1232389"/>
                </a:lnTo>
                <a:lnTo>
                  <a:pt x="2772006" y="1218123"/>
                </a:lnTo>
                <a:cubicBezTo>
                  <a:pt x="2798565" y="1204582"/>
                  <a:pt x="2824316" y="1189775"/>
                  <a:pt x="2850754" y="1180094"/>
                </a:cubicBezTo>
                <a:cubicBezTo>
                  <a:pt x="2858486" y="1174495"/>
                  <a:pt x="2865479" y="1167162"/>
                  <a:pt x="2872381" y="1159349"/>
                </a:cubicBezTo>
                <a:lnTo>
                  <a:pt x="2877664" y="1153429"/>
                </a:lnTo>
                <a:lnTo>
                  <a:pt x="2898982" y="1143332"/>
                </a:lnTo>
                <a:lnTo>
                  <a:pt x="2900154" y="1144257"/>
                </a:lnTo>
                <a:cubicBezTo>
                  <a:pt x="2903604" y="1145940"/>
                  <a:pt x="2907687" y="1146454"/>
                  <a:pt x="2913224" y="1144530"/>
                </a:cubicBezTo>
                <a:cubicBezTo>
                  <a:pt x="2914663" y="1164458"/>
                  <a:pt x="2920456" y="1149846"/>
                  <a:pt x="2936660" y="1142412"/>
                </a:cubicBezTo>
                <a:cubicBezTo>
                  <a:pt x="2942509" y="1171704"/>
                  <a:pt x="2981016" y="1130300"/>
                  <a:pt x="2997572" y="1141831"/>
                </a:cubicBezTo>
                <a:lnTo>
                  <a:pt x="3044472" y="1131369"/>
                </a:lnTo>
                <a:lnTo>
                  <a:pt x="3044790" y="1131569"/>
                </a:lnTo>
                <a:cubicBezTo>
                  <a:pt x="3046855" y="1131486"/>
                  <a:pt x="3049590" y="1130734"/>
                  <a:pt x="3053469" y="1129009"/>
                </a:cubicBezTo>
                <a:lnTo>
                  <a:pt x="3058924" y="1126056"/>
                </a:lnTo>
                <a:lnTo>
                  <a:pt x="3074299" y="1120405"/>
                </a:lnTo>
                <a:lnTo>
                  <a:pt x="3080657" y="1120171"/>
                </a:lnTo>
                <a:lnTo>
                  <a:pt x="3085901" y="1121681"/>
                </a:lnTo>
                <a:cubicBezTo>
                  <a:pt x="3089424" y="1117040"/>
                  <a:pt x="3098046" y="1105705"/>
                  <a:pt x="3109448" y="1097576"/>
                </a:cubicBezTo>
                <a:lnTo>
                  <a:pt x="3120280" y="1092673"/>
                </a:lnTo>
                <a:lnTo>
                  <a:pt x="3151969" y="1093148"/>
                </a:lnTo>
                <a:lnTo>
                  <a:pt x="3156202" y="1091941"/>
                </a:lnTo>
                <a:lnTo>
                  <a:pt x="3218578" y="1084695"/>
                </a:lnTo>
                <a:cubicBezTo>
                  <a:pt x="3245764" y="1081888"/>
                  <a:pt x="3273631" y="1078650"/>
                  <a:pt x="3291572" y="1074108"/>
                </a:cubicBezTo>
                <a:cubicBezTo>
                  <a:pt x="3322176" y="1058413"/>
                  <a:pt x="3296217" y="1076449"/>
                  <a:pt x="3335322" y="1065344"/>
                </a:cubicBezTo>
                <a:cubicBezTo>
                  <a:pt x="3368156" y="1040199"/>
                  <a:pt x="3402741" y="1051987"/>
                  <a:pt x="3444471" y="1040037"/>
                </a:cubicBezTo>
                <a:lnTo>
                  <a:pt x="3516736" y="1044495"/>
                </a:lnTo>
                <a:lnTo>
                  <a:pt x="3529913" y="1036395"/>
                </a:lnTo>
                <a:lnTo>
                  <a:pt x="3534215" y="1032644"/>
                </a:lnTo>
                <a:cubicBezTo>
                  <a:pt x="3537422" y="1030324"/>
                  <a:pt x="3539868" y="1029116"/>
                  <a:pt x="3541901" y="1028655"/>
                </a:cubicBezTo>
                <a:lnTo>
                  <a:pt x="3542297" y="1028781"/>
                </a:lnTo>
                <a:lnTo>
                  <a:pt x="3549091" y="1024603"/>
                </a:lnTo>
                <a:lnTo>
                  <a:pt x="3668564" y="992085"/>
                </a:lnTo>
                <a:cubicBezTo>
                  <a:pt x="3673354" y="989271"/>
                  <a:pt x="3677647" y="988983"/>
                  <a:pt x="3681760" y="989897"/>
                </a:cubicBezTo>
                <a:lnTo>
                  <a:pt x="3683298" y="990533"/>
                </a:lnTo>
                <a:lnTo>
                  <a:pt x="3701238" y="978370"/>
                </a:lnTo>
                <a:lnTo>
                  <a:pt x="3727029" y="982634"/>
                </a:lnTo>
                <a:cubicBezTo>
                  <a:pt x="3762166" y="985324"/>
                  <a:pt x="3795029" y="982802"/>
                  <a:pt x="3827462" y="983777"/>
                </a:cubicBezTo>
                <a:cubicBezTo>
                  <a:pt x="3899741" y="979875"/>
                  <a:pt x="3841175" y="923865"/>
                  <a:pt x="3939255" y="962526"/>
                </a:cubicBezTo>
                <a:cubicBezTo>
                  <a:pt x="3944820" y="939198"/>
                  <a:pt x="3955882" y="936428"/>
                  <a:pt x="3976764" y="943975"/>
                </a:cubicBezTo>
                <a:cubicBezTo>
                  <a:pt x="4011587" y="940445"/>
                  <a:pt x="3998825" y="885884"/>
                  <a:pt x="4039745" y="913576"/>
                </a:cubicBezTo>
                <a:cubicBezTo>
                  <a:pt x="4028069" y="885008"/>
                  <a:pt x="4103064" y="891976"/>
                  <a:pt x="4081478" y="863744"/>
                </a:cubicBezTo>
                <a:cubicBezTo>
                  <a:pt x="4098995" y="833348"/>
                  <a:pt x="4118253" y="875924"/>
                  <a:pt x="4136255" y="849070"/>
                </a:cubicBezTo>
                <a:cubicBezTo>
                  <a:pt x="4160412" y="839702"/>
                  <a:pt x="4127630" y="882883"/>
                  <a:pt x="4155885" y="880724"/>
                </a:cubicBezTo>
                <a:cubicBezTo>
                  <a:pt x="4189159" y="872776"/>
                  <a:pt x="4199073" y="926940"/>
                  <a:pt x="4212239" y="853648"/>
                </a:cubicBezTo>
                <a:cubicBezTo>
                  <a:pt x="4250628" y="864621"/>
                  <a:pt x="4251711" y="832443"/>
                  <a:pt x="4296968" y="808725"/>
                </a:cubicBezTo>
                <a:cubicBezTo>
                  <a:pt x="4320354" y="822560"/>
                  <a:pt x="4334944" y="811306"/>
                  <a:pt x="4347619" y="791871"/>
                </a:cubicBezTo>
                <a:cubicBezTo>
                  <a:pt x="4395320" y="788176"/>
                  <a:pt x="4433289" y="755394"/>
                  <a:pt x="4484035" y="736001"/>
                </a:cubicBezTo>
                <a:cubicBezTo>
                  <a:pt x="4544675" y="745654"/>
                  <a:pt x="4564925" y="693074"/>
                  <a:pt x="4619194" y="672546"/>
                </a:cubicBezTo>
                <a:cubicBezTo>
                  <a:pt x="4633191" y="680042"/>
                  <a:pt x="4642217" y="680768"/>
                  <a:pt x="4648276" y="677255"/>
                </a:cubicBezTo>
                <a:lnTo>
                  <a:pt x="4658535" y="658404"/>
                </a:lnTo>
                <a:lnTo>
                  <a:pt x="4684435" y="658040"/>
                </a:lnTo>
                <a:lnTo>
                  <a:pt x="4685966" y="659300"/>
                </a:lnTo>
                <a:lnTo>
                  <a:pt x="4773323" y="620033"/>
                </a:lnTo>
                <a:lnTo>
                  <a:pt x="4789881" y="612833"/>
                </a:lnTo>
                <a:lnTo>
                  <a:pt x="4793116" y="606807"/>
                </a:lnTo>
                <a:cubicBezTo>
                  <a:pt x="4797413" y="602517"/>
                  <a:pt x="4804603" y="599222"/>
                  <a:pt x="4818294" y="598208"/>
                </a:cubicBezTo>
                <a:lnTo>
                  <a:pt x="4889379" y="574856"/>
                </a:lnTo>
                <a:cubicBezTo>
                  <a:pt x="4924646" y="568531"/>
                  <a:pt x="4935327" y="565911"/>
                  <a:pt x="4967000" y="563548"/>
                </a:cubicBezTo>
                <a:cubicBezTo>
                  <a:pt x="4986586" y="557770"/>
                  <a:pt x="5000668" y="551967"/>
                  <a:pt x="5011397" y="546508"/>
                </a:cubicBezTo>
                <a:lnTo>
                  <a:pt x="5017511" y="542737"/>
                </a:lnTo>
                <a:lnTo>
                  <a:pt x="5022951" y="543578"/>
                </a:lnTo>
                <a:lnTo>
                  <a:pt x="5028686" y="550797"/>
                </a:lnTo>
                <a:cubicBezTo>
                  <a:pt x="5034551" y="555023"/>
                  <a:pt x="5042525" y="556487"/>
                  <a:pt x="5055222" y="551685"/>
                </a:cubicBezTo>
                <a:lnTo>
                  <a:pt x="5058043" y="549365"/>
                </a:lnTo>
                <a:lnTo>
                  <a:pt x="5080769" y="559110"/>
                </a:lnTo>
                <a:cubicBezTo>
                  <a:pt x="5088231" y="563815"/>
                  <a:pt x="5095030" y="569979"/>
                  <a:pt x="5100831" y="578170"/>
                </a:cubicBezTo>
                <a:cubicBezTo>
                  <a:pt x="5170380" y="527737"/>
                  <a:pt x="5243922" y="564793"/>
                  <a:pt x="5323302" y="551607"/>
                </a:cubicBezTo>
                <a:cubicBezTo>
                  <a:pt x="5351315" y="478451"/>
                  <a:pt x="5497865" y="556036"/>
                  <a:pt x="5524173" y="623428"/>
                </a:cubicBezTo>
                <a:cubicBezTo>
                  <a:pt x="5517268" y="543117"/>
                  <a:pt x="5711665" y="703794"/>
                  <a:pt x="5644692" y="606574"/>
                </a:cubicBezTo>
                <a:lnTo>
                  <a:pt x="5984259" y="559264"/>
                </a:lnTo>
                <a:cubicBezTo>
                  <a:pt x="6030154" y="495862"/>
                  <a:pt x="6007425" y="553220"/>
                  <a:pt x="6059790" y="538457"/>
                </a:cubicBezTo>
                <a:cubicBezTo>
                  <a:pt x="6050344" y="594649"/>
                  <a:pt x="6121744" y="503179"/>
                  <a:pt x="6130495" y="565308"/>
                </a:cubicBezTo>
                <a:cubicBezTo>
                  <a:pt x="6139748" y="560655"/>
                  <a:pt x="6148435" y="554186"/>
                  <a:pt x="6157089" y="547229"/>
                </a:cubicBezTo>
                <a:lnTo>
                  <a:pt x="6161628" y="543616"/>
                </a:lnTo>
                <a:lnTo>
                  <a:pt x="6180804" y="539939"/>
                </a:lnTo>
                <a:lnTo>
                  <a:pt x="6184951" y="525424"/>
                </a:lnTo>
                <a:lnTo>
                  <a:pt x="6212909" y="510232"/>
                </a:lnTo>
                <a:cubicBezTo>
                  <a:pt x="6223574" y="506625"/>
                  <a:pt x="6235279" y="505181"/>
                  <a:pt x="6248556" y="507226"/>
                </a:cubicBezTo>
                <a:cubicBezTo>
                  <a:pt x="6294288" y="537334"/>
                  <a:pt x="6362573" y="467613"/>
                  <a:pt x="6419167" y="508015"/>
                </a:cubicBezTo>
                <a:cubicBezTo>
                  <a:pt x="6440234" y="517921"/>
                  <a:pt x="6506991" y="518278"/>
                  <a:pt x="6520553" y="499890"/>
                </a:cubicBezTo>
                <a:cubicBezTo>
                  <a:pt x="6534665" y="496161"/>
                  <a:pt x="6550555" y="503153"/>
                  <a:pt x="6557985" y="483298"/>
                </a:cubicBezTo>
                <a:cubicBezTo>
                  <a:pt x="6569810" y="459469"/>
                  <a:pt x="6616472" y="497766"/>
                  <a:pt x="6610986" y="469207"/>
                </a:cubicBezTo>
                <a:cubicBezTo>
                  <a:pt x="6644167" y="495476"/>
                  <a:pt x="6674091" y="445680"/>
                  <a:pt x="6703685" y="433885"/>
                </a:cubicBezTo>
                <a:cubicBezTo>
                  <a:pt x="6729555" y="459786"/>
                  <a:pt x="6766135" y="409500"/>
                  <a:pt x="6829686" y="404609"/>
                </a:cubicBezTo>
                <a:cubicBezTo>
                  <a:pt x="6858065" y="434525"/>
                  <a:pt x="6872501" y="400914"/>
                  <a:pt x="6926071" y="440952"/>
                </a:cubicBezTo>
                <a:cubicBezTo>
                  <a:pt x="6928018" y="437011"/>
                  <a:pt x="6930506" y="433362"/>
                  <a:pt x="6933459" y="430117"/>
                </a:cubicBezTo>
                <a:cubicBezTo>
                  <a:pt x="6950612" y="411270"/>
                  <a:pt x="6979388" y="409908"/>
                  <a:pt x="6997730" y="427075"/>
                </a:cubicBezTo>
                <a:cubicBezTo>
                  <a:pt x="7082631" y="480403"/>
                  <a:pt x="7157271" y="476334"/>
                  <a:pt x="7228068" y="485987"/>
                </a:cubicBezTo>
                <a:cubicBezTo>
                  <a:pt x="7307806" y="490694"/>
                  <a:pt x="7251469" y="427974"/>
                  <a:pt x="7353524" y="478122"/>
                </a:cubicBezTo>
                <a:cubicBezTo>
                  <a:pt x="7362883" y="455559"/>
                  <a:pt x="7375392" y="454116"/>
                  <a:pt x="7397216" y="464113"/>
                </a:cubicBezTo>
                <a:cubicBezTo>
                  <a:pt x="7435863" y="464738"/>
                  <a:pt x="7429507" y="408907"/>
                  <a:pt x="7470470" y="441338"/>
                </a:cubicBezTo>
                <a:cubicBezTo>
                  <a:pt x="7461672" y="411511"/>
                  <a:pt x="7542865" y="427363"/>
                  <a:pt x="7523162" y="396692"/>
                </a:cubicBezTo>
                <a:cubicBezTo>
                  <a:pt x="7546603" y="368516"/>
                  <a:pt x="7561752" y="413189"/>
                  <a:pt x="7585229" y="388596"/>
                </a:cubicBezTo>
                <a:cubicBezTo>
                  <a:pt x="7613007" y="382141"/>
                  <a:pt x="7571052" y="421230"/>
                  <a:pt x="7602312" y="422441"/>
                </a:cubicBezTo>
                <a:cubicBezTo>
                  <a:pt x="7639880" y="418484"/>
                  <a:pt x="7643170" y="473582"/>
                  <a:pt x="7667842" y="402184"/>
                </a:cubicBezTo>
                <a:cubicBezTo>
                  <a:pt x="7708368" y="417673"/>
                  <a:pt x="7714055" y="385770"/>
                  <a:pt x="7766955" y="367538"/>
                </a:cubicBezTo>
                <a:cubicBezTo>
                  <a:pt x="7790642" y="384091"/>
                  <a:pt x="7808202" y="374622"/>
                  <a:pt x="7824808" y="356782"/>
                </a:cubicBezTo>
                <a:cubicBezTo>
                  <a:pt x="7877588" y="358773"/>
                  <a:pt x="7923771" y="330652"/>
                  <a:pt x="7982082" y="317381"/>
                </a:cubicBezTo>
                <a:cubicBezTo>
                  <a:pt x="8047173" y="334199"/>
                  <a:pt x="8076711" y="284263"/>
                  <a:pt x="8139042" y="270278"/>
                </a:cubicBezTo>
                <a:cubicBezTo>
                  <a:pt x="8171699" y="291139"/>
                  <a:pt x="8180849" y="273703"/>
                  <a:pt x="8188479" y="250893"/>
                </a:cubicBezTo>
                <a:lnTo>
                  <a:pt x="8197460" y="227412"/>
                </a:lnTo>
                <a:lnTo>
                  <a:pt x="8236543" y="231896"/>
                </a:lnTo>
                <a:cubicBezTo>
                  <a:pt x="8252245" y="232878"/>
                  <a:pt x="8267047" y="233030"/>
                  <a:pt x="8288656" y="233518"/>
                </a:cubicBezTo>
                <a:lnTo>
                  <a:pt x="8365194" y="255354"/>
                </a:lnTo>
                <a:lnTo>
                  <a:pt x="8371093" y="253056"/>
                </a:lnTo>
                <a:cubicBezTo>
                  <a:pt x="8375220" y="251794"/>
                  <a:pt x="8378040" y="251369"/>
                  <a:pt x="8380079" y="251533"/>
                </a:cubicBezTo>
                <a:lnTo>
                  <a:pt x="8380352" y="251771"/>
                </a:lnTo>
                <a:lnTo>
                  <a:pt x="8388670" y="249803"/>
                </a:lnTo>
                <a:cubicBezTo>
                  <a:pt x="8402579" y="245856"/>
                  <a:pt x="8426713" y="256901"/>
                  <a:pt x="8439400" y="252189"/>
                </a:cubicBezTo>
                <a:cubicBezTo>
                  <a:pt x="8461985" y="253229"/>
                  <a:pt x="8486049" y="243125"/>
                  <a:pt x="8502127" y="246524"/>
                </a:cubicBezTo>
                <a:lnTo>
                  <a:pt x="8575600" y="247912"/>
                </a:lnTo>
                <a:lnTo>
                  <a:pt x="8609423" y="225288"/>
                </a:lnTo>
                <a:cubicBezTo>
                  <a:pt x="8613054" y="222366"/>
                  <a:pt x="8618682" y="220403"/>
                  <a:pt x="8628794" y="220632"/>
                </a:cubicBezTo>
                <a:lnTo>
                  <a:pt x="8631243" y="221270"/>
                </a:lnTo>
                <a:cubicBezTo>
                  <a:pt x="8636121" y="217981"/>
                  <a:pt x="8676301" y="210759"/>
                  <a:pt x="8708752" y="203517"/>
                </a:cubicBezTo>
                <a:cubicBezTo>
                  <a:pt x="8760405" y="193315"/>
                  <a:pt x="8765450" y="184312"/>
                  <a:pt x="8825952" y="177822"/>
                </a:cubicBezTo>
                <a:cubicBezTo>
                  <a:pt x="8840694" y="175283"/>
                  <a:pt x="8852337" y="172902"/>
                  <a:pt x="8862166" y="170735"/>
                </a:cubicBezTo>
                <a:lnTo>
                  <a:pt x="8884490" y="165616"/>
                </a:lnTo>
                <a:lnTo>
                  <a:pt x="8918298" y="194546"/>
                </a:lnTo>
                <a:cubicBezTo>
                  <a:pt x="8929331" y="203143"/>
                  <a:pt x="8939711" y="209096"/>
                  <a:pt x="8948572" y="207940"/>
                </a:cubicBezTo>
                <a:cubicBezTo>
                  <a:pt x="9007398" y="191013"/>
                  <a:pt x="9066382" y="123071"/>
                  <a:pt x="9104724" y="178319"/>
                </a:cubicBezTo>
                <a:cubicBezTo>
                  <a:pt x="9146350" y="170182"/>
                  <a:pt x="9159213" y="154939"/>
                  <a:pt x="9198328" y="159122"/>
                </a:cubicBezTo>
                <a:cubicBezTo>
                  <a:pt x="9243361" y="178179"/>
                  <a:pt x="9337410" y="133426"/>
                  <a:pt x="9339412" y="203422"/>
                </a:cubicBezTo>
                <a:cubicBezTo>
                  <a:pt x="9356193" y="242785"/>
                  <a:pt x="9404145" y="172882"/>
                  <a:pt x="9409165" y="216989"/>
                </a:cubicBezTo>
                <a:cubicBezTo>
                  <a:pt x="9430000" y="185563"/>
                  <a:pt x="9477391" y="226977"/>
                  <a:pt x="9516379" y="220757"/>
                </a:cubicBezTo>
                <a:cubicBezTo>
                  <a:pt x="9525989" y="239713"/>
                  <a:pt x="9601557" y="209033"/>
                  <a:pt x="9615958" y="196389"/>
                </a:cubicBezTo>
                <a:cubicBezTo>
                  <a:pt x="9740300" y="170539"/>
                  <a:pt x="9758977" y="138949"/>
                  <a:pt x="9860346" y="177067"/>
                </a:cubicBezTo>
                <a:cubicBezTo>
                  <a:pt x="9889677" y="171165"/>
                  <a:pt x="10006630" y="193672"/>
                  <a:pt x="10071193" y="142345"/>
                </a:cubicBezTo>
                <a:cubicBezTo>
                  <a:pt x="10108399" y="184331"/>
                  <a:pt x="10235527" y="166620"/>
                  <a:pt x="10270876" y="164464"/>
                </a:cubicBezTo>
                <a:cubicBezTo>
                  <a:pt x="10282938" y="193487"/>
                  <a:pt x="10335459" y="157175"/>
                  <a:pt x="10338607" y="202846"/>
                </a:cubicBezTo>
                <a:cubicBezTo>
                  <a:pt x="10349171" y="220353"/>
                  <a:pt x="10366124" y="217011"/>
                  <a:pt x="10370927" y="198630"/>
                </a:cubicBezTo>
                <a:cubicBezTo>
                  <a:pt x="10391994" y="198716"/>
                  <a:pt x="10408613" y="218644"/>
                  <a:pt x="10423650" y="187033"/>
                </a:cubicBezTo>
                <a:cubicBezTo>
                  <a:pt x="10452431" y="186111"/>
                  <a:pt x="10492877" y="246749"/>
                  <a:pt x="10507238" y="199359"/>
                </a:cubicBezTo>
                <a:cubicBezTo>
                  <a:pt x="10543427" y="261875"/>
                  <a:pt x="10653987" y="201249"/>
                  <a:pt x="10712234" y="202150"/>
                </a:cubicBezTo>
                <a:cubicBezTo>
                  <a:pt x="10824446" y="218073"/>
                  <a:pt x="10878410" y="233516"/>
                  <a:pt x="10955598" y="236823"/>
                </a:cubicBezTo>
                <a:cubicBezTo>
                  <a:pt x="11045848" y="210188"/>
                  <a:pt x="11132536" y="208078"/>
                  <a:pt x="11210395" y="197924"/>
                </a:cubicBezTo>
                <a:cubicBezTo>
                  <a:pt x="11248542" y="205602"/>
                  <a:pt x="11317163" y="98606"/>
                  <a:pt x="11355556" y="131371"/>
                </a:cubicBezTo>
                <a:cubicBezTo>
                  <a:pt x="11409097" y="114944"/>
                  <a:pt x="11452001" y="121965"/>
                  <a:pt x="11531644" y="99364"/>
                </a:cubicBezTo>
                <a:cubicBezTo>
                  <a:pt x="11597142" y="88300"/>
                  <a:pt x="11671940" y="72591"/>
                  <a:pt x="11719114" y="62439"/>
                </a:cubicBezTo>
                <a:cubicBezTo>
                  <a:pt x="11727434" y="40579"/>
                  <a:pt x="11796069" y="38621"/>
                  <a:pt x="11814686" y="38458"/>
                </a:cubicBezTo>
                <a:cubicBezTo>
                  <a:pt x="11821248" y="1152"/>
                  <a:pt x="11853228" y="33244"/>
                  <a:pt x="11865687" y="10088"/>
                </a:cubicBezTo>
                <a:cubicBezTo>
                  <a:pt x="11893768" y="15302"/>
                  <a:pt x="11926464" y="10706"/>
                  <a:pt x="11957454" y="4020"/>
                </a:cubicBezTo>
                <a:lnTo>
                  <a:pt x="11975060" y="0"/>
                </a:lnTo>
                <a:lnTo>
                  <a:pt x="12006839" y="210943"/>
                </a:lnTo>
                <a:cubicBezTo>
                  <a:pt x="12204146" y="1520595"/>
                  <a:pt x="12452801" y="3171091"/>
                  <a:pt x="12642772" y="4432052"/>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BEEE9004-546F-1F9C-8ED8-BFF104378DE2}"/>
              </a:ext>
            </a:extLst>
          </p:cNvPr>
          <p:cNvSpPr>
            <a:spLocks noGrp="1"/>
          </p:cNvSpPr>
          <p:nvPr>
            <p:ph type="title"/>
          </p:nvPr>
        </p:nvSpPr>
        <p:spPr>
          <a:xfrm>
            <a:off x="1184744" y="442551"/>
            <a:ext cx="9859618" cy="713311"/>
          </a:xfrm>
        </p:spPr>
        <p:txBody>
          <a:bodyPr vert="horz" lIns="91440" tIns="45720" rIns="91440" bIns="45720" rtlCol="0" anchor="b">
            <a:normAutofit/>
          </a:bodyPr>
          <a:lstStyle/>
          <a:p>
            <a:pPr algn="ctr"/>
            <a:r>
              <a:rPr lang="en-US" sz="3600" kern="1200">
                <a:solidFill>
                  <a:schemeClr val="tx1"/>
                </a:solidFill>
                <a:latin typeface="+mj-lt"/>
                <a:ea typeface="+mj-ea"/>
                <a:cs typeface="+mj-cs"/>
              </a:rPr>
              <a:t>Alle profielen tegelijk aanspreken? </a:t>
            </a:r>
          </a:p>
        </p:txBody>
      </p:sp>
      <p:sp>
        <p:nvSpPr>
          <p:cNvPr id="3" name="Tijdelijke aanduiding voor inhoud 2">
            <a:extLst>
              <a:ext uri="{FF2B5EF4-FFF2-40B4-BE49-F238E27FC236}">
                <a16:creationId xmlns:a16="http://schemas.microsoft.com/office/drawing/2014/main" id="{884367AF-766F-E009-D60B-3EBA45F3CACA}"/>
              </a:ext>
            </a:extLst>
          </p:cNvPr>
          <p:cNvSpPr>
            <a:spLocks noGrp="1"/>
          </p:cNvSpPr>
          <p:nvPr>
            <p:ph idx="1"/>
          </p:nvPr>
        </p:nvSpPr>
        <p:spPr>
          <a:xfrm>
            <a:off x="2177746" y="1199479"/>
            <a:ext cx="7831559" cy="408790"/>
          </a:xfrm>
        </p:spPr>
        <p:txBody>
          <a:bodyPr vert="horz" lIns="91440" tIns="45720" rIns="91440" bIns="45720" rtlCol="0">
            <a:normAutofit/>
          </a:bodyPr>
          <a:lstStyle/>
          <a:p>
            <a:pPr marL="0" indent="0" algn="ctr">
              <a:buNone/>
            </a:pPr>
            <a:br>
              <a:rPr lang="en-US" sz="1100" b="0" i="0" u="none" strike="noStrike" kern="1200">
                <a:solidFill>
                  <a:schemeClr val="tx1"/>
                </a:solidFill>
                <a:effectLst/>
                <a:latin typeface="+mn-lt"/>
                <a:ea typeface="+mn-ea"/>
                <a:cs typeface="+mn-cs"/>
              </a:rPr>
            </a:br>
            <a:endParaRPr lang="en-US" sz="1100" kern="1200">
              <a:solidFill>
                <a:schemeClr val="tx1"/>
              </a:solidFill>
              <a:latin typeface="+mn-lt"/>
              <a:ea typeface="+mn-ea"/>
              <a:cs typeface="+mn-cs"/>
            </a:endParaRPr>
          </a:p>
        </p:txBody>
      </p:sp>
      <p:sp>
        <p:nvSpPr>
          <p:cNvPr id="16" name="Freeform: Shape 20">
            <a:extLst>
              <a:ext uri="{FF2B5EF4-FFF2-40B4-BE49-F238E27FC236}">
                <a16:creationId xmlns:a16="http://schemas.microsoft.com/office/drawing/2014/main" id="{3389D0BC-BA1D-4360-88F9-D9ECCBDAB5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379" y="1764254"/>
            <a:ext cx="10937021" cy="4455571"/>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508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Afbeelding 4">
            <a:extLst>
              <a:ext uri="{FF2B5EF4-FFF2-40B4-BE49-F238E27FC236}">
                <a16:creationId xmlns:a16="http://schemas.microsoft.com/office/drawing/2014/main" id="{70A7C0D6-6BE4-FA90-F16D-1A20B537EC8B}"/>
              </a:ext>
            </a:extLst>
          </p:cNvPr>
          <p:cNvPicPr>
            <a:picLocks noChangeAspect="1"/>
          </p:cNvPicPr>
          <p:nvPr/>
        </p:nvPicPr>
        <p:blipFill>
          <a:blip r:embed="rId2"/>
          <a:stretch>
            <a:fillRect/>
          </a:stretch>
        </p:blipFill>
        <p:spPr>
          <a:xfrm>
            <a:off x="796925" y="2108226"/>
            <a:ext cx="10621869" cy="3744207"/>
          </a:xfrm>
          <a:prstGeom prst="rect">
            <a:avLst/>
          </a:prstGeom>
        </p:spPr>
      </p:pic>
    </p:spTree>
    <p:extLst>
      <p:ext uri="{BB962C8B-B14F-4D97-AF65-F5344CB8AC3E}">
        <p14:creationId xmlns:p14="http://schemas.microsoft.com/office/powerpoint/2010/main" val="31169455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0A55F-5543-2E2C-BC00-3B6722B72FF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289B76-92C0-5D42-7340-02B09AFABE44}"/>
              </a:ext>
            </a:extLst>
          </p:cNvPr>
          <p:cNvSpPr>
            <a:spLocks noGrp="1"/>
          </p:cNvSpPr>
          <p:nvPr>
            <p:ph type="title"/>
          </p:nvPr>
        </p:nvSpPr>
        <p:spPr/>
        <p:txBody>
          <a:bodyPr/>
          <a:lstStyle/>
          <a:p>
            <a:r>
              <a:rPr lang="nl-NL" dirty="0"/>
              <a:t>Of: Gebruik de woorden van je klant</a:t>
            </a:r>
            <a:endParaRPr lang="nl-BE" dirty="0"/>
          </a:p>
        </p:txBody>
      </p:sp>
      <p:pic>
        <p:nvPicPr>
          <p:cNvPr id="5" name="Tijdelijke aanduiding voor inhoud 4" descr="Afbeelding met Menselijk gezicht, glimlach, persoon, kleding&#10;&#10;Automatisch gegenereerde beschrijving">
            <a:extLst>
              <a:ext uri="{FF2B5EF4-FFF2-40B4-BE49-F238E27FC236}">
                <a16:creationId xmlns:a16="http://schemas.microsoft.com/office/drawing/2014/main" id="{37FE899C-6BBD-DA9F-C185-0358C742F4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3067665" y="1792595"/>
            <a:ext cx="5515896" cy="4136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24344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B36B5-476B-DF16-0397-FA4CAA686C3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D69EDF7-6A49-ABEB-D28B-0F54232C8F89}"/>
              </a:ext>
            </a:extLst>
          </p:cNvPr>
          <p:cNvSpPr>
            <a:spLocks noGrp="1"/>
          </p:cNvSpPr>
          <p:nvPr>
            <p:ph type="title"/>
          </p:nvPr>
        </p:nvSpPr>
        <p:spPr/>
        <p:txBody>
          <a:bodyPr/>
          <a:lstStyle/>
          <a:p>
            <a:r>
              <a:rPr lang="nl-NL" dirty="0"/>
              <a:t>Oefening: getuigenissen gebruiken</a:t>
            </a:r>
            <a:endParaRPr lang="nl-BE" dirty="0"/>
          </a:p>
        </p:txBody>
      </p:sp>
      <p:sp>
        <p:nvSpPr>
          <p:cNvPr id="3" name="Tijdelijke aanduiding voor inhoud 2">
            <a:extLst>
              <a:ext uri="{FF2B5EF4-FFF2-40B4-BE49-F238E27FC236}">
                <a16:creationId xmlns:a16="http://schemas.microsoft.com/office/drawing/2014/main" id="{B0CAD5DB-0B1A-1275-4919-B4F012428CA9}"/>
              </a:ext>
            </a:extLst>
          </p:cNvPr>
          <p:cNvSpPr>
            <a:spLocks noGrp="1"/>
          </p:cNvSpPr>
          <p:nvPr>
            <p:ph idx="1"/>
          </p:nvPr>
        </p:nvSpPr>
        <p:spPr/>
        <p:txBody>
          <a:bodyPr/>
          <a:lstStyle/>
          <a:p>
            <a:r>
              <a:rPr lang="nl-BE" dirty="0"/>
              <a:t>Kopieer 3 getuigenissen van klanten</a:t>
            </a:r>
          </a:p>
          <a:p>
            <a:r>
              <a:rPr lang="nl-BE" dirty="0"/>
              <a:t>Plak ze in de volgende prompt</a:t>
            </a:r>
          </a:p>
        </p:txBody>
      </p:sp>
    </p:spTree>
    <p:extLst>
      <p:ext uri="{BB962C8B-B14F-4D97-AF65-F5344CB8AC3E}">
        <p14:creationId xmlns:p14="http://schemas.microsoft.com/office/powerpoint/2010/main" val="18260937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E6970-F353-3E1A-BA6C-008E53EA7C0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271705B-899D-DAC8-19D9-6241DB2CA147}"/>
              </a:ext>
            </a:extLst>
          </p:cNvPr>
          <p:cNvSpPr>
            <a:spLocks noGrp="1"/>
          </p:cNvSpPr>
          <p:nvPr>
            <p:ph type="title"/>
          </p:nvPr>
        </p:nvSpPr>
        <p:spPr/>
        <p:txBody>
          <a:bodyPr/>
          <a:lstStyle/>
          <a:p>
            <a:r>
              <a:rPr lang="nl-NL" dirty="0"/>
              <a:t>Oefening: getuigenissen gebruiken</a:t>
            </a:r>
            <a:endParaRPr lang="nl-BE" dirty="0"/>
          </a:p>
        </p:txBody>
      </p:sp>
      <p:sp>
        <p:nvSpPr>
          <p:cNvPr id="3" name="Tijdelijke aanduiding voor inhoud 2">
            <a:extLst>
              <a:ext uri="{FF2B5EF4-FFF2-40B4-BE49-F238E27FC236}">
                <a16:creationId xmlns:a16="http://schemas.microsoft.com/office/drawing/2014/main" id="{E3EBD411-5E27-0C62-E050-37BD6F5EE415}"/>
              </a:ext>
            </a:extLst>
          </p:cNvPr>
          <p:cNvSpPr>
            <a:spLocks noGrp="1"/>
          </p:cNvSpPr>
          <p:nvPr>
            <p:ph idx="1"/>
          </p:nvPr>
        </p:nvSpPr>
        <p:spPr/>
        <p:txBody>
          <a:bodyPr/>
          <a:lstStyle/>
          <a:p>
            <a:r>
              <a:rPr lang="nl-BE" dirty="0"/>
              <a:t>Kopieer 3 getuigenissen van klanten (*)</a:t>
            </a:r>
          </a:p>
          <a:p>
            <a:r>
              <a:rPr lang="nl-BE" dirty="0"/>
              <a:t>Plak ze in de volgende prompt ‘De profielherkenner’</a:t>
            </a:r>
          </a:p>
          <a:p>
            <a:endParaRPr lang="nl-BE" dirty="0"/>
          </a:p>
          <a:p>
            <a:endParaRPr lang="nl-BE" dirty="0"/>
          </a:p>
          <a:p>
            <a:endParaRPr lang="nl-BE" dirty="0"/>
          </a:p>
          <a:p>
            <a:pPr marL="0" indent="0">
              <a:buNone/>
            </a:pPr>
            <a:r>
              <a:rPr lang="nl-BE" sz="1600" dirty="0"/>
              <a:t>(*) Geen getuigenissen bij de hand? Beschrijf dan hoe je klant praat en denkt</a:t>
            </a:r>
          </a:p>
        </p:txBody>
      </p:sp>
    </p:spTree>
    <p:extLst>
      <p:ext uri="{BB962C8B-B14F-4D97-AF65-F5344CB8AC3E}">
        <p14:creationId xmlns:p14="http://schemas.microsoft.com/office/powerpoint/2010/main" val="1929563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61A1A-1623-834A-F0B0-2EFC2EBCC97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141ACFC-74D6-B492-77EC-43A9BBC0AD0E}"/>
              </a:ext>
            </a:extLst>
          </p:cNvPr>
          <p:cNvSpPr>
            <a:spLocks noGrp="1"/>
          </p:cNvSpPr>
          <p:nvPr>
            <p:ph type="title"/>
          </p:nvPr>
        </p:nvSpPr>
        <p:spPr/>
        <p:txBody>
          <a:bodyPr/>
          <a:lstStyle/>
          <a:p>
            <a:r>
              <a:rPr lang="nl-NL" dirty="0"/>
              <a:t>Prompt: De Profielherkenner</a:t>
            </a:r>
            <a:endParaRPr lang="nl-BE" dirty="0"/>
          </a:p>
        </p:txBody>
      </p:sp>
      <p:sp>
        <p:nvSpPr>
          <p:cNvPr id="3" name="Tijdelijke aanduiding voor inhoud 2">
            <a:extLst>
              <a:ext uri="{FF2B5EF4-FFF2-40B4-BE49-F238E27FC236}">
                <a16:creationId xmlns:a16="http://schemas.microsoft.com/office/drawing/2014/main" id="{7F127CD6-2B73-76C0-3E86-D6F403570823}"/>
              </a:ext>
            </a:extLst>
          </p:cNvPr>
          <p:cNvSpPr>
            <a:spLocks noGrp="1"/>
          </p:cNvSpPr>
          <p:nvPr>
            <p:ph idx="1"/>
          </p:nvPr>
        </p:nvSpPr>
        <p:spPr/>
        <p:txBody>
          <a:bodyPr>
            <a:normAutofit/>
          </a:bodyPr>
          <a:lstStyle/>
          <a:p>
            <a:pPr marL="0" indent="0" rtl="0">
              <a:spcBef>
                <a:spcPts val="1200"/>
              </a:spcBef>
              <a:spcAft>
                <a:spcPts val="1200"/>
              </a:spcAft>
              <a:buNone/>
            </a:pPr>
            <a:r>
              <a:rPr lang="nl-NL" sz="2400" b="0" i="0" u="none" strike="noStrike" dirty="0">
                <a:solidFill>
                  <a:srgbClr val="000000"/>
                </a:solidFill>
                <a:effectLst/>
                <a:latin typeface="Arial" panose="020B0604020202020204" pitchFamily="34" charset="0"/>
              </a:rPr>
              <a:t>✅ Gebruik deze prompt om een post, review of uitspraak van je klant te analyseren en te ontdekken welk DRIVE-profiel daarbij past. Je krijgt woorden die werken en woorden die je beter vermijdt.</a:t>
            </a:r>
            <a:br>
              <a:rPr lang="nl-NL" sz="2400" b="0" i="0" u="none" strike="noStrike" dirty="0">
                <a:solidFill>
                  <a:srgbClr val="000000"/>
                </a:solidFill>
                <a:effectLst/>
                <a:latin typeface="Arial" panose="020B0604020202020204" pitchFamily="34" charset="0"/>
              </a:rPr>
            </a:br>
            <a:endParaRPr lang="nl-NL" sz="2400" b="0" dirty="0">
              <a:effectLst/>
            </a:endParaRPr>
          </a:p>
          <a:p>
            <a:pPr marL="0" indent="0" rtl="0">
              <a:spcBef>
                <a:spcPts val="1200"/>
              </a:spcBef>
              <a:spcAft>
                <a:spcPts val="1200"/>
              </a:spcAft>
              <a:buNone/>
            </a:pPr>
            <a:r>
              <a:rPr lang="nl-NL" sz="2400" b="0" i="0" u="none" strike="noStrike" dirty="0">
                <a:solidFill>
                  <a:srgbClr val="000000"/>
                </a:solidFill>
                <a:effectLst/>
                <a:latin typeface="Arial" panose="020B0604020202020204" pitchFamily="34" charset="0"/>
              </a:rPr>
              <a:t>✅ Wat doet deze prompt? Veel ondernemers weten niet welk profiel hun klant heeft. Ze schrijven op gevoel en raken daardoor vaak de verkeerde snaar. Deze prompt vertaalt klanttaal naar concrete woorden en invalshoeken die je direct kunt gebruiken in je copy.</a:t>
            </a:r>
            <a:endParaRPr lang="nl-BE" sz="2400" dirty="0"/>
          </a:p>
        </p:txBody>
      </p:sp>
    </p:spTree>
    <p:extLst>
      <p:ext uri="{BB962C8B-B14F-4D97-AF65-F5344CB8AC3E}">
        <p14:creationId xmlns:p14="http://schemas.microsoft.com/office/powerpoint/2010/main" val="40112452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BCF78-F893-0673-7A14-E4D86A44FA2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1CE66A4-96B3-67FF-DFE1-765DC7531062}"/>
              </a:ext>
            </a:extLst>
          </p:cNvPr>
          <p:cNvSpPr>
            <a:spLocks noGrp="1"/>
          </p:cNvSpPr>
          <p:nvPr>
            <p:ph type="title"/>
          </p:nvPr>
        </p:nvSpPr>
        <p:spPr/>
        <p:txBody>
          <a:bodyPr/>
          <a:lstStyle/>
          <a:p>
            <a:r>
              <a:rPr lang="nl-NL" dirty="0"/>
              <a:t>Prompt: De Profielherkenner (1/3)</a:t>
            </a:r>
            <a:endParaRPr lang="nl-BE" dirty="0"/>
          </a:p>
        </p:txBody>
      </p:sp>
      <p:sp>
        <p:nvSpPr>
          <p:cNvPr id="3" name="Tijdelijke aanduiding voor inhoud 2">
            <a:extLst>
              <a:ext uri="{FF2B5EF4-FFF2-40B4-BE49-F238E27FC236}">
                <a16:creationId xmlns:a16="http://schemas.microsoft.com/office/drawing/2014/main" id="{BD4F3E08-F9ED-BB27-47B4-57E3DF832D3D}"/>
              </a:ext>
            </a:extLst>
          </p:cNvPr>
          <p:cNvSpPr>
            <a:spLocks noGrp="1"/>
          </p:cNvSpPr>
          <p:nvPr>
            <p:ph idx="1"/>
          </p:nvPr>
        </p:nvSpPr>
        <p:spPr/>
        <p:txBody>
          <a:bodyPr>
            <a:normAutofit fontScale="92500" lnSpcReduction="20000"/>
          </a:bodyPr>
          <a:lstStyle/>
          <a:p>
            <a:pPr marL="0" indent="0" rtl="0">
              <a:buNone/>
            </a:pPr>
            <a:r>
              <a:rPr lang="nl-BE" sz="2400" dirty="0"/>
              <a:t>“</a:t>
            </a:r>
            <a:r>
              <a:rPr lang="nl-NL" sz="1800" b="0" i="1" u="none" strike="noStrike" dirty="0">
                <a:solidFill>
                  <a:srgbClr val="000000"/>
                </a:solidFill>
                <a:effectLst/>
                <a:latin typeface="Arial" panose="020B0604020202020204" pitchFamily="34" charset="0"/>
              </a:rPr>
              <a:t>“Ik wil ontdekken welk ondernemersprofiel mijn ideale klant heeft.</a:t>
            </a:r>
            <a:endParaRPr lang="nl-NL" sz="1600" b="0" dirty="0">
              <a:effectLst/>
            </a:endParaRPr>
          </a:p>
          <a:p>
            <a:pPr marL="0" indent="0" rtl="0">
              <a:buNone/>
            </a:pPr>
            <a:br>
              <a:rPr lang="nl-NL" sz="1600" b="0" dirty="0">
                <a:effectLst/>
              </a:rPr>
            </a:br>
            <a:r>
              <a:rPr lang="nl-NL" sz="1800" b="0" i="1" u="none" strike="noStrike" dirty="0">
                <a:solidFill>
                  <a:srgbClr val="000000"/>
                </a:solidFill>
                <a:effectLst/>
                <a:latin typeface="Arial" panose="020B0604020202020204" pitchFamily="34" charset="0"/>
              </a:rPr>
              <a:t>Er bestaan 5 ondernemersprofielen (het DRIVE-model van </a:t>
            </a:r>
            <a:r>
              <a:rPr lang="nl-NL" sz="1800" b="0" i="1" u="none" strike="noStrike" dirty="0" err="1">
                <a:solidFill>
                  <a:srgbClr val="000000"/>
                </a:solidFill>
                <a:effectLst/>
                <a:latin typeface="Arial" panose="020B0604020202020204" pitchFamily="34" charset="0"/>
              </a:rPr>
              <a:t>Woody</a:t>
            </a:r>
            <a:r>
              <a:rPr lang="nl-NL" sz="1800" b="0" i="1" u="none" strike="noStrike" dirty="0">
                <a:solidFill>
                  <a:srgbClr val="000000"/>
                </a:solidFill>
                <a:effectLst/>
                <a:latin typeface="Arial" panose="020B0604020202020204" pitchFamily="34" charset="0"/>
              </a:rPr>
              <a:t> </a:t>
            </a:r>
            <a:r>
              <a:rPr lang="nl-NL" sz="1800" b="0" i="1" u="none" strike="noStrike" dirty="0" err="1">
                <a:solidFill>
                  <a:srgbClr val="000000"/>
                </a:solidFill>
                <a:effectLst/>
                <a:latin typeface="Arial" panose="020B0604020202020204" pitchFamily="34" charset="0"/>
              </a:rPr>
              <a:t>Woodward</a:t>
            </a:r>
            <a:r>
              <a:rPr lang="nl-NL" sz="1800" b="0" i="1" u="none" strike="noStrike" dirty="0">
                <a:solidFill>
                  <a:srgbClr val="000000"/>
                </a:solidFill>
                <a:effectLst/>
                <a:latin typeface="Arial" panose="020B0604020202020204" pitchFamily="34" charset="0"/>
              </a:rPr>
              <a:t>):</a:t>
            </a:r>
            <a:endParaRPr lang="nl-NL" sz="1600" b="0" dirty="0">
              <a:effectLst/>
            </a:endParaRPr>
          </a:p>
          <a:p>
            <a:pPr marL="0" indent="0" rtl="0">
              <a:buNone/>
            </a:pPr>
            <a:br>
              <a:rPr lang="nl-NL" sz="1600" b="0" dirty="0">
                <a:effectLst/>
              </a:rPr>
            </a:br>
            <a:r>
              <a:rPr lang="nl-NL" sz="1800" b="0" i="1" u="none" strike="noStrike" dirty="0">
                <a:solidFill>
                  <a:srgbClr val="000000"/>
                </a:solidFill>
                <a:effectLst/>
                <a:latin typeface="Arial" panose="020B0604020202020204" pitchFamily="34" charset="0"/>
              </a:rPr>
              <a:t>1. Director: gemotiveerd door vrijheid, avontuur, creativiteit, het leven ten volle ervaren, onafhankelijkheid en een VIP-gevoel.</a:t>
            </a:r>
            <a:endParaRPr lang="nl-NL" sz="1600" b="0" dirty="0">
              <a:effectLst/>
            </a:endParaRPr>
          </a:p>
          <a:p>
            <a:pPr marL="0" indent="0" rtl="0">
              <a:buNone/>
            </a:pPr>
            <a:r>
              <a:rPr lang="nl-NL" sz="1800" b="0" i="1" u="none" strike="noStrike" dirty="0">
                <a:solidFill>
                  <a:srgbClr val="000000"/>
                </a:solidFill>
                <a:effectLst/>
                <a:latin typeface="Arial" panose="020B0604020202020204" pitchFamily="34" charset="0"/>
              </a:rPr>
              <a:t>2. </a:t>
            </a:r>
            <a:r>
              <a:rPr lang="nl-NL" sz="1800" b="0" i="1" u="none" strike="noStrike" dirty="0" err="1">
                <a:solidFill>
                  <a:srgbClr val="000000"/>
                </a:solidFill>
                <a:effectLst/>
                <a:latin typeface="Arial" panose="020B0604020202020204" pitchFamily="34" charset="0"/>
              </a:rPr>
              <a:t>Relator</a:t>
            </a:r>
            <a:r>
              <a:rPr lang="nl-NL" sz="1800" b="0" i="1" u="none" strike="noStrike" dirty="0">
                <a:solidFill>
                  <a:srgbClr val="000000"/>
                </a:solidFill>
                <a:effectLst/>
                <a:latin typeface="Arial" panose="020B0604020202020204" pitchFamily="34" charset="0"/>
              </a:rPr>
              <a:t>: gemotiveerd door verbinding, community, dienstverlening, familie, vrienden, ouderschap en spiritualiteit.</a:t>
            </a:r>
            <a:endParaRPr lang="nl-NL" sz="1600" b="0" dirty="0">
              <a:effectLst/>
            </a:endParaRPr>
          </a:p>
          <a:p>
            <a:pPr marL="0" indent="0" rtl="0">
              <a:buNone/>
            </a:pPr>
            <a:r>
              <a:rPr lang="nl-NL" sz="1800" b="0" i="1" u="none" strike="noStrike" dirty="0">
                <a:solidFill>
                  <a:srgbClr val="000000"/>
                </a:solidFill>
                <a:effectLst/>
                <a:latin typeface="Arial" panose="020B0604020202020204" pitchFamily="34" charset="0"/>
              </a:rPr>
              <a:t>3. </a:t>
            </a:r>
            <a:r>
              <a:rPr lang="nl-NL" sz="1800" b="0" i="1" u="none" strike="noStrike" dirty="0" err="1">
                <a:solidFill>
                  <a:srgbClr val="000000"/>
                </a:solidFill>
                <a:effectLst/>
                <a:latin typeface="Arial" panose="020B0604020202020204" pitchFamily="34" charset="0"/>
              </a:rPr>
              <a:t>Intellectual</a:t>
            </a:r>
            <a:r>
              <a:rPr lang="nl-NL" sz="1800" b="0" i="1" u="none" strike="noStrike" dirty="0">
                <a:solidFill>
                  <a:srgbClr val="000000"/>
                </a:solidFill>
                <a:effectLst/>
                <a:latin typeface="Arial" panose="020B0604020202020204" pitchFamily="34" charset="0"/>
              </a:rPr>
              <a:t>: gemotiveerd door systemen, kennis, stap-voor-stap aanpak, data, bewezen methodes, organisatie en standaarden.</a:t>
            </a:r>
            <a:endParaRPr lang="nl-NL" sz="1600" b="0" dirty="0">
              <a:effectLst/>
            </a:endParaRPr>
          </a:p>
          <a:p>
            <a:pPr marL="0" indent="0" rtl="0">
              <a:buNone/>
            </a:pPr>
            <a:r>
              <a:rPr lang="nl-NL" sz="1800" b="0" i="1" u="none" strike="noStrike" dirty="0">
                <a:solidFill>
                  <a:srgbClr val="000000"/>
                </a:solidFill>
                <a:effectLst/>
                <a:latin typeface="Arial" panose="020B0604020202020204" pitchFamily="34" charset="0"/>
              </a:rPr>
              <a:t>4. </a:t>
            </a:r>
            <a:r>
              <a:rPr lang="nl-NL" sz="1800" b="0" i="1" u="none" strike="noStrike" dirty="0" err="1">
                <a:solidFill>
                  <a:srgbClr val="000000"/>
                </a:solidFill>
                <a:effectLst/>
                <a:latin typeface="Arial" panose="020B0604020202020204" pitchFamily="34" charset="0"/>
              </a:rPr>
              <a:t>Validator</a:t>
            </a:r>
            <a:r>
              <a:rPr lang="nl-NL" sz="1800" b="0" i="1" u="none" strike="noStrike" dirty="0">
                <a:solidFill>
                  <a:srgbClr val="000000"/>
                </a:solidFill>
                <a:effectLst/>
                <a:latin typeface="Arial" panose="020B0604020202020204" pitchFamily="34" charset="0"/>
              </a:rPr>
              <a:t>: gemotiveerd door erkenning, lof, respect, aanvaard worden, vertrouwen, bewondering en nodig zijn.</a:t>
            </a:r>
            <a:endParaRPr lang="nl-NL" sz="1600" b="0" dirty="0">
              <a:effectLst/>
            </a:endParaRPr>
          </a:p>
          <a:p>
            <a:pPr marL="0" indent="0" rtl="0">
              <a:buNone/>
            </a:pPr>
            <a:r>
              <a:rPr lang="nl-NL" sz="1800" b="0" i="1" u="none" strike="noStrike" dirty="0">
                <a:solidFill>
                  <a:srgbClr val="000000"/>
                </a:solidFill>
                <a:effectLst/>
                <a:latin typeface="Arial" panose="020B0604020202020204" pitchFamily="34" charset="0"/>
              </a:rPr>
              <a:t>5. Executive: gemotiveerd door winnen, controle, doelen bereiken, ROI, efficiëntie, problemen oplossen en bewijs.</a:t>
            </a:r>
            <a:endParaRPr lang="nl-NL" sz="1600" b="0" dirty="0">
              <a:effectLst/>
            </a:endParaRPr>
          </a:p>
          <a:p>
            <a:pPr marL="0" indent="0">
              <a:buNone/>
            </a:pPr>
            <a:br>
              <a:rPr lang="nl-NL" sz="1600" dirty="0"/>
            </a:br>
            <a:endParaRPr lang="nl-BE" sz="2400" dirty="0"/>
          </a:p>
        </p:txBody>
      </p:sp>
    </p:spTree>
    <p:extLst>
      <p:ext uri="{BB962C8B-B14F-4D97-AF65-F5344CB8AC3E}">
        <p14:creationId xmlns:p14="http://schemas.microsoft.com/office/powerpoint/2010/main" val="38950525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EACD6-6811-88E8-97CF-568702C86F2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489C748-ED05-66DC-12BE-9CDD81C7CCD7}"/>
              </a:ext>
            </a:extLst>
          </p:cNvPr>
          <p:cNvSpPr>
            <a:spLocks noGrp="1"/>
          </p:cNvSpPr>
          <p:nvPr>
            <p:ph type="title"/>
          </p:nvPr>
        </p:nvSpPr>
        <p:spPr/>
        <p:txBody>
          <a:bodyPr/>
          <a:lstStyle/>
          <a:p>
            <a:r>
              <a:rPr lang="nl-NL" dirty="0"/>
              <a:t>Prompt: De Profielherkenner (2/3)</a:t>
            </a:r>
            <a:endParaRPr lang="nl-BE" dirty="0"/>
          </a:p>
        </p:txBody>
      </p:sp>
      <p:sp>
        <p:nvSpPr>
          <p:cNvPr id="3" name="Tijdelijke aanduiding voor inhoud 2">
            <a:extLst>
              <a:ext uri="{FF2B5EF4-FFF2-40B4-BE49-F238E27FC236}">
                <a16:creationId xmlns:a16="http://schemas.microsoft.com/office/drawing/2014/main" id="{9D4039F9-C7E3-8811-FC8A-78E88F94D084}"/>
              </a:ext>
            </a:extLst>
          </p:cNvPr>
          <p:cNvSpPr>
            <a:spLocks noGrp="1"/>
          </p:cNvSpPr>
          <p:nvPr>
            <p:ph idx="1"/>
          </p:nvPr>
        </p:nvSpPr>
        <p:spPr/>
        <p:txBody>
          <a:bodyPr>
            <a:normAutofit/>
          </a:bodyPr>
          <a:lstStyle/>
          <a:p>
            <a:pPr marL="0" indent="0" rtl="0">
              <a:buNone/>
            </a:pPr>
            <a:r>
              <a:rPr lang="nl-NL" sz="1800" b="0" i="1" u="none" strike="noStrike" dirty="0">
                <a:solidFill>
                  <a:srgbClr val="000000"/>
                </a:solidFill>
                <a:effectLst/>
                <a:latin typeface="Arial" panose="020B0604020202020204" pitchFamily="34" charset="0"/>
              </a:rPr>
              <a:t>Hieronder staat een bericht, review, DM, e-mail of zin die mijn klant zou kunnen zeggen of heeft gezegd:</a:t>
            </a:r>
            <a:endParaRPr lang="nl-NL" sz="1600" b="0" dirty="0">
              <a:effectLst/>
            </a:endParaRPr>
          </a:p>
          <a:p>
            <a:pPr marL="0" indent="0" rtl="0">
              <a:buNone/>
            </a:pPr>
            <a:br>
              <a:rPr lang="nl-NL" sz="1600" b="0" dirty="0">
                <a:effectLst/>
              </a:rPr>
            </a:br>
            <a:r>
              <a:rPr lang="nl-NL" sz="1800" b="1" i="1" u="none" strike="noStrike" dirty="0">
                <a:solidFill>
                  <a:srgbClr val="000000"/>
                </a:solidFill>
                <a:effectLst/>
                <a:latin typeface="Arial" panose="020B0604020202020204" pitchFamily="34" charset="0"/>
              </a:rPr>
              <a:t>[Plak hier een echt bericht, review, DM, e-mail of een beschrijving van hoe je klant praat en denkt]</a:t>
            </a:r>
            <a:endParaRPr lang="nl-NL" sz="1600" b="0" dirty="0">
              <a:effectLst/>
            </a:endParaRPr>
          </a:p>
          <a:p>
            <a:pPr marL="0" indent="0" rtl="0">
              <a:buNone/>
            </a:pPr>
            <a:br>
              <a:rPr lang="nl-NL" sz="1600" b="0" dirty="0">
                <a:effectLst/>
              </a:rPr>
            </a:br>
            <a:r>
              <a:rPr lang="nl-NL" sz="1800" b="0" i="1" u="none" strike="noStrike" dirty="0">
                <a:solidFill>
                  <a:srgbClr val="000000"/>
                </a:solidFill>
                <a:effectLst/>
                <a:latin typeface="Arial" panose="020B0604020202020204" pitchFamily="34" charset="0"/>
              </a:rPr>
              <a:t>Mijn product of dienst is: </a:t>
            </a:r>
            <a:r>
              <a:rPr lang="nl-NL" sz="1800" b="1" i="1" u="none" strike="noStrike" dirty="0">
                <a:solidFill>
                  <a:srgbClr val="000000"/>
                </a:solidFill>
                <a:effectLst/>
                <a:latin typeface="Arial" panose="020B0604020202020204" pitchFamily="34" charset="0"/>
              </a:rPr>
              <a:t>[omschrijf kort je product of dienst]</a:t>
            </a:r>
            <a:endParaRPr lang="nl-NL" sz="1600" b="0" dirty="0">
              <a:effectLst/>
            </a:endParaRPr>
          </a:p>
          <a:p>
            <a:pPr marL="0" indent="0" rtl="0">
              <a:buNone/>
            </a:pPr>
            <a:br>
              <a:rPr lang="nl-NL" sz="1600" b="0" dirty="0">
                <a:effectLst/>
              </a:rPr>
            </a:br>
            <a:r>
              <a:rPr lang="nl-NL" sz="1800" b="0" i="1" u="none" strike="noStrike" dirty="0">
                <a:solidFill>
                  <a:srgbClr val="000000"/>
                </a:solidFill>
                <a:effectLst/>
                <a:latin typeface="Arial" panose="020B0604020202020204" pitchFamily="34" charset="0"/>
              </a:rPr>
              <a:t>Doe het volgende:</a:t>
            </a:r>
            <a:br>
              <a:rPr lang="nl-NL" sz="1600" dirty="0"/>
            </a:br>
            <a:endParaRPr lang="nl-BE" sz="2400" dirty="0"/>
          </a:p>
        </p:txBody>
      </p:sp>
    </p:spTree>
    <p:extLst>
      <p:ext uri="{BB962C8B-B14F-4D97-AF65-F5344CB8AC3E}">
        <p14:creationId xmlns:p14="http://schemas.microsoft.com/office/powerpoint/2010/main" val="3457860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D547A-5269-AD28-768B-844714A752D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5AEDB14-4219-0CF3-67CA-A5AF5BC59B0D}"/>
              </a:ext>
            </a:extLst>
          </p:cNvPr>
          <p:cNvSpPr>
            <a:spLocks noGrp="1"/>
          </p:cNvSpPr>
          <p:nvPr>
            <p:ph type="title"/>
          </p:nvPr>
        </p:nvSpPr>
        <p:spPr/>
        <p:txBody>
          <a:bodyPr/>
          <a:lstStyle/>
          <a:p>
            <a:r>
              <a:rPr lang="nl-NL" dirty="0"/>
              <a:t>Prompt: De Profielherkenner (3/3)</a:t>
            </a:r>
            <a:endParaRPr lang="nl-BE" dirty="0"/>
          </a:p>
        </p:txBody>
      </p:sp>
      <p:sp>
        <p:nvSpPr>
          <p:cNvPr id="3" name="Tijdelijke aanduiding voor inhoud 2">
            <a:extLst>
              <a:ext uri="{FF2B5EF4-FFF2-40B4-BE49-F238E27FC236}">
                <a16:creationId xmlns:a16="http://schemas.microsoft.com/office/drawing/2014/main" id="{6588ED78-E935-3A87-B5BC-51493C9631A1}"/>
              </a:ext>
            </a:extLst>
          </p:cNvPr>
          <p:cNvSpPr>
            <a:spLocks noGrp="1"/>
          </p:cNvSpPr>
          <p:nvPr>
            <p:ph idx="1"/>
          </p:nvPr>
        </p:nvSpPr>
        <p:spPr/>
        <p:txBody>
          <a:bodyPr>
            <a:normAutofit lnSpcReduction="10000"/>
          </a:bodyPr>
          <a:lstStyle/>
          <a:p>
            <a:pPr marL="0" indent="0" rtl="0">
              <a:buNone/>
            </a:pPr>
            <a:r>
              <a:rPr lang="nl-NL" sz="1800" b="0" i="1" u="none" strike="noStrike" dirty="0">
                <a:solidFill>
                  <a:srgbClr val="000000"/>
                </a:solidFill>
                <a:effectLst/>
                <a:latin typeface="Arial" panose="020B0604020202020204" pitchFamily="34" charset="0"/>
              </a:rPr>
              <a:t>1. Bepaal welk DRIVE-profiel het beste past bij deze klant (primair profiel). Onderbouw je keuze met concrete signalen uit de tekst: letterlijke woorden, zinnen en motivaties uit de tekst die iets zeggen over wat de klant belangrijk vindt, frustreert, wil…</a:t>
            </a:r>
            <a:br>
              <a:rPr lang="nl-NL" sz="1800" b="0" i="1" u="none" strike="noStrike" dirty="0">
                <a:solidFill>
                  <a:srgbClr val="000000"/>
                </a:solidFill>
                <a:effectLst/>
                <a:latin typeface="Arial" panose="020B0604020202020204" pitchFamily="34" charset="0"/>
              </a:rPr>
            </a:br>
            <a:r>
              <a:rPr lang="nl-NL" sz="1800" b="0" i="1" u="none" strike="noStrike" dirty="0">
                <a:solidFill>
                  <a:srgbClr val="000000"/>
                </a:solidFill>
                <a:effectLst/>
                <a:latin typeface="Arial" panose="020B0604020202020204" pitchFamily="34" charset="0"/>
              </a:rPr>
              <a:t>2. Bepaal of er een secundair profiel zichtbaar is. Zo ja, benoem het en onderbouw waarom. Zo nee, geef aan dat de tekst te weinig signalen bevat voor een secundair profiel.</a:t>
            </a:r>
            <a:br>
              <a:rPr lang="nl-NL" sz="1800" b="0" i="1" u="none" strike="noStrike" dirty="0">
                <a:solidFill>
                  <a:srgbClr val="000000"/>
                </a:solidFill>
                <a:effectLst/>
                <a:latin typeface="Arial" panose="020B0604020202020204" pitchFamily="34" charset="0"/>
              </a:rPr>
            </a:br>
            <a:r>
              <a:rPr lang="nl-NL" sz="1800" b="0" i="1" u="none" strike="noStrike" dirty="0">
                <a:solidFill>
                  <a:srgbClr val="000000"/>
                </a:solidFill>
                <a:effectLst/>
                <a:latin typeface="Arial" panose="020B0604020202020204" pitchFamily="34" charset="0"/>
              </a:rPr>
              <a:t>3. Als de tekst niet genoeg informatie bevat om met zekerheid een profiel te kiezen, geef dat eerlijk aan. Noem dan de 2 meest waarschijnlijke profielen en leg uit welk extra signaal zou helpen om te kiezen.</a:t>
            </a:r>
            <a:br>
              <a:rPr lang="nl-NL" sz="1800" b="0" i="1" u="none" strike="noStrike" dirty="0">
                <a:solidFill>
                  <a:srgbClr val="000000"/>
                </a:solidFill>
                <a:effectLst/>
                <a:latin typeface="Arial" panose="020B0604020202020204" pitchFamily="34" charset="0"/>
              </a:rPr>
            </a:br>
            <a:r>
              <a:rPr lang="nl-NL" sz="1800" b="0" i="1" u="none" strike="noStrike" dirty="0">
                <a:solidFill>
                  <a:srgbClr val="000000"/>
                </a:solidFill>
                <a:effectLst/>
                <a:latin typeface="Arial" panose="020B0604020202020204" pitchFamily="34" charset="0"/>
              </a:rPr>
              <a:t>4. Zoek niet alleen naar wat de klant zegt (situatie), maar ook naar waarom hij dat zegt (onderliggende motivatie). Bijvoorbeeld: "Ik wil een systeem" kan gaan over rust (</a:t>
            </a:r>
            <a:r>
              <a:rPr lang="nl-NL" sz="1800" b="0" i="1" u="none" strike="noStrike" dirty="0" err="1">
                <a:solidFill>
                  <a:srgbClr val="000000"/>
                </a:solidFill>
                <a:effectLst/>
                <a:latin typeface="Arial" panose="020B0604020202020204" pitchFamily="34" charset="0"/>
              </a:rPr>
              <a:t>Relator</a:t>
            </a:r>
            <a:r>
              <a:rPr lang="nl-NL" sz="1800" b="0" i="1" u="none" strike="noStrike" dirty="0">
                <a:solidFill>
                  <a:srgbClr val="000000"/>
                </a:solidFill>
                <a:effectLst/>
                <a:latin typeface="Arial" panose="020B0604020202020204" pitchFamily="34" charset="0"/>
              </a:rPr>
              <a:t>), kennis (</a:t>
            </a:r>
            <a:r>
              <a:rPr lang="nl-NL" sz="1800" b="0" i="1" u="none" strike="noStrike" dirty="0" err="1">
                <a:solidFill>
                  <a:srgbClr val="000000"/>
                </a:solidFill>
                <a:effectLst/>
                <a:latin typeface="Arial" panose="020B0604020202020204" pitchFamily="34" charset="0"/>
              </a:rPr>
              <a:t>Intellectual</a:t>
            </a:r>
            <a:r>
              <a:rPr lang="nl-NL" sz="1800" b="0" i="1" u="none" strike="noStrike" dirty="0">
                <a:solidFill>
                  <a:srgbClr val="000000"/>
                </a:solidFill>
                <a:effectLst/>
                <a:latin typeface="Arial" panose="020B0604020202020204" pitchFamily="34" charset="0"/>
              </a:rPr>
              <a:t>) of controle (Executive). Benoem welke motivatie je herkent en waarom. 5. Geef een lijst van 10 woorden en triggers die het primaire profiel aanspreken.  </a:t>
            </a:r>
            <a:br>
              <a:rPr lang="nl-NL" sz="1800" b="0" i="1" u="none" strike="noStrike" dirty="0">
                <a:solidFill>
                  <a:srgbClr val="000000"/>
                </a:solidFill>
                <a:effectLst/>
                <a:latin typeface="Arial" panose="020B0604020202020204" pitchFamily="34" charset="0"/>
              </a:rPr>
            </a:br>
            <a:r>
              <a:rPr lang="nl-NL" sz="1800" b="0" i="1" u="none" strike="noStrike" dirty="0">
                <a:solidFill>
                  <a:srgbClr val="000000"/>
                </a:solidFill>
                <a:effectLst/>
                <a:latin typeface="Arial" panose="020B0604020202020204" pitchFamily="34" charset="0"/>
              </a:rPr>
              <a:t>6. Geef een lijst van 5 woorden en benaderingen die je bij dit profiel moet vermijden.</a:t>
            </a:r>
            <a:br>
              <a:rPr lang="nl-NL" sz="1800" b="0" i="1" u="none" strike="noStrike" dirty="0">
                <a:solidFill>
                  <a:srgbClr val="000000"/>
                </a:solidFill>
                <a:effectLst/>
                <a:latin typeface="Arial" panose="020B0604020202020204" pitchFamily="34" charset="0"/>
              </a:rPr>
            </a:br>
            <a:r>
              <a:rPr lang="nl-NL" sz="1800" b="0" i="1" u="none" strike="noStrike" dirty="0">
                <a:solidFill>
                  <a:srgbClr val="000000"/>
                </a:solidFill>
                <a:effectLst/>
                <a:latin typeface="Arial" panose="020B0604020202020204" pitchFamily="34" charset="0"/>
              </a:rPr>
              <a:t>7. Positioneer mijn product of dienst voor dit profiel in 2-3 zinnen. Benoem daarbij: welk probleem centraal staat voor dit profiel, welk resultaat je benadrukt, en welke emotie je raakt. </a:t>
            </a:r>
            <a:endParaRPr lang="nl-NL" sz="1200" b="0" dirty="0">
              <a:effectLst/>
            </a:endParaRPr>
          </a:p>
          <a:p>
            <a:pPr marL="0" indent="0" rtl="0">
              <a:buNone/>
            </a:pPr>
            <a:br>
              <a:rPr lang="nl-NL" sz="1800" b="0" i="1" u="none" strike="noStrike" dirty="0">
                <a:solidFill>
                  <a:srgbClr val="000000"/>
                </a:solidFill>
                <a:effectLst/>
                <a:latin typeface="Arial" panose="020B0604020202020204" pitchFamily="34" charset="0"/>
              </a:rPr>
            </a:br>
            <a:r>
              <a:rPr lang="nl-NL" sz="1800" b="0" i="1" u="none" strike="noStrike" dirty="0">
                <a:solidFill>
                  <a:srgbClr val="000000"/>
                </a:solidFill>
                <a:effectLst/>
                <a:latin typeface="Arial" panose="020B0604020202020204" pitchFamily="34" charset="0"/>
              </a:rPr>
              <a:t>Schrijf alles in gewone, directe Vlaamse/Nederlandse spreektaal. Geen clichés, geen uitroeptekens, geen superlatieven.”</a:t>
            </a:r>
            <a:endParaRPr lang="nl-BE" sz="2400" dirty="0"/>
          </a:p>
        </p:txBody>
      </p:sp>
    </p:spTree>
    <p:extLst>
      <p:ext uri="{BB962C8B-B14F-4D97-AF65-F5344CB8AC3E}">
        <p14:creationId xmlns:p14="http://schemas.microsoft.com/office/powerpoint/2010/main" val="16704424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419A1-71CF-4397-246C-C61B2DF43B6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11341D8-02BE-F945-25B5-EEC610C5E9FC}"/>
              </a:ext>
            </a:extLst>
          </p:cNvPr>
          <p:cNvSpPr>
            <a:spLocks noGrp="1"/>
          </p:cNvSpPr>
          <p:nvPr>
            <p:ph type="title"/>
          </p:nvPr>
        </p:nvSpPr>
        <p:spPr/>
        <p:txBody>
          <a:bodyPr/>
          <a:lstStyle/>
          <a:p>
            <a:r>
              <a:rPr lang="nl-BE" dirty="0"/>
              <a:t>Duo-oefening</a:t>
            </a:r>
          </a:p>
        </p:txBody>
      </p:sp>
      <p:pic>
        <p:nvPicPr>
          <p:cNvPr id="5" name="Tijdelijke aanduiding voor inhoud 4" descr="Afbeelding met sport, persoon, kleding, danser&#10;&#10;Automatisch gegenereerde beschrijving">
            <a:extLst>
              <a:ext uri="{FF2B5EF4-FFF2-40B4-BE49-F238E27FC236}">
                <a16:creationId xmlns:a16="http://schemas.microsoft.com/office/drawing/2014/main" id="{C52FB142-B495-CBFB-E635-017E8B5FA0C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2496" y="1825625"/>
            <a:ext cx="6527007" cy="4351338"/>
          </a:xfrm>
        </p:spPr>
      </p:pic>
    </p:spTree>
    <p:extLst>
      <p:ext uri="{BB962C8B-B14F-4D97-AF65-F5344CB8AC3E}">
        <p14:creationId xmlns:p14="http://schemas.microsoft.com/office/powerpoint/2010/main" val="28555866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FF699E-348C-02D6-BE91-55D32A9DA45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68E3643-95E3-BEC0-2A1A-463E81B0163F}"/>
              </a:ext>
            </a:extLst>
          </p:cNvPr>
          <p:cNvSpPr>
            <a:spLocks noGrp="1"/>
          </p:cNvSpPr>
          <p:nvPr>
            <p:ph type="title"/>
          </p:nvPr>
        </p:nvSpPr>
        <p:spPr>
          <a:xfrm>
            <a:off x="841248" y="548640"/>
            <a:ext cx="3600860" cy="5431536"/>
          </a:xfrm>
        </p:spPr>
        <p:txBody>
          <a:bodyPr>
            <a:normAutofit/>
          </a:bodyPr>
          <a:lstStyle/>
          <a:p>
            <a:r>
              <a:rPr lang="nl-BE" sz="5400"/>
              <a:t>Duo-oefening</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inhoud 3">
            <a:extLst>
              <a:ext uri="{FF2B5EF4-FFF2-40B4-BE49-F238E27FC236}">
                <a16:creationId xmlns:a16="http://schemas.microsoft.com/office/drawing/2014/main" id="{D366E01E-931E-F937-0299-7D5C70281927}"/>
              </a:ext>
            </a:extLst>
          </p:cNvPr>
          <p:cNvSpPr>
            <a:spLocks noGrp="1"/>
          </p:cNvSpPr>
          <p:nvPr>
            <p:ph idx="1"/>
          </p:nvPr>
        </p:nvSpPr>
        <p:spPr>
          <a:xfrm>
            <a:off x="5126418" y="552091"/>
            <a:ext cx="6224335" cy="5431536"/>
          </a:xfrm>
        </p:spPr>
        <p:txBody>
          <a:bodyPr anchor="ctr">
            <a:normAutofit/>
          </a:bodyPr>
          <a:lstStyle/>
          <a:p>
            <a:pPr marL="0" indent="0">
              <a:buNone/>
            </a:pPr>
            <a:r>
              <a:rPr lang="nl-BE" sz="2200" b="1" dirty="0"/>
              <a:t>Bespreek je bevindingen met je buurman/buurvrouw: </a:t>
            </a:r>
            <a:br>
              <a:rPr lang="nl-BE" sz="2200" dirty="0"/>
            </a:br>
            <a:br>
              <a:rPr lang="nl-BE" sz="2200" dirty="0"/>
            </a:br>
            <a:r>
              <a:rPr lang="nl-BE" sz="2200" dirty="0"/>
              <a:t>Klopt het profiel met wat je al wist over je klant(en)?</a:t>
            </a:r>
            <a:br>
              <a:rPr lang="nl-BE" sz="2200" dirty="0"/>
            </a:br>
            <a:br>
              <a:rPr lang="nl-BE" sz="2200" dirty="0"/>
            </a:br>
            <a:r>
              <a:rPr lang="nl-BE" sz="2200" dirty="0"/>
              <a:t>Verrast het je?</a:t>
            </a:r>
          </a:p>
        </p:txBody>
      </p:sp>
    </p:spTree>
    <p:extLst>
      <p:ext uri="{BB962C8B-B14F-4D97-AF65-F5344CB8AC3E}">
        <p14:creationId xmlns:p14="http://schemas.microsoft.com/office/powerpoint/2010/main" val="36844488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CC91D4-33E3-3E9E-F34B-B48B477BCE2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C97BD8-B678-797E-989B-D785878E6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CE36E75-3067-A872-DCE8-7245BF42E640}"/>
              </a:ext>
            </a:extLst>
          </p:cNvPr>
          <p:cNvSpPr>
            <a:spLocks noGrp="1"/>
          </p:cNvSpPr>
          <p:nvPr>
            <p:ph type="title"/>
          </p:nvPr>
        </p:nvSpPr>
        <p:spPr>
          <a:xfrm>
            <a:off x="841248" y="548640"/>
            <a:ext cx="3600860" cy="5431536"/>
          </a:xfrm>
        </p:spPr>
        <p:txBody>
          <a:bodyPr>
            <a:normAutofit/>
          </a:bodyPr>
          <a:lstStyle/>
          <a:p>
            <a:r>
              <a:rPr lang="nl-BE" sz="5400" dirty="0"/>
              <a:t>Extra oefening</a:t>
            </a:r>
          </a:p>
        </p:txBody>
      </p:sp>
      <p:sp>
        <p:nvSpPr>
          <p:cNvPr id="11" name="sketch line">
            <a:extLst>
              <a:ext uri="{FF2B5EF4-FFF2-40B4-BE49-F238E27FC236}">
                <a16:creationId xmlns:a16="http://schemas.microsoft.com/office/drawing/2014/main" id="{6B823579-3B4D-E587-D372-30BAEF450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inhoud 3">
            <a:extLst>
              <a:ext uri="{FF2B5EF4-FFF2-40B4-BE49-F238E27FC236}">
                <a16:creationId xmlns:a16="http://schemas.microsoft.com/office/drawing/2014/main" id="{B5ED7663-53A0-B9CA-2DA7-21E9BE0060B0}"/>
              </a:ext>
            </a:extLst>
          </p:cNvPr>
          <p:cNvSpPr>
            <a:spLocks noGrp="1"/>
          </p:cNvSpPr>
          <p:nvPr>
            <p:ph idx="1"/>
          </p:nvPr>
        </p:nvSpPr>
        <p:spPr>
          <a:xfrm>
            <a:off x="5126418" y="552091"/>
            <a:ext cx="6224335" cy="5431536"/>
          </a:xfrm>
        </p:spPr>
        <p:txBody>
          <a:bodyPr anchor="ctr">
            <a:normAutofit/>
          </a:bodyPr>
          <a:lstStyle/>
          <a:p>
            <a:pPr marL="0" indent="0">
              <a:buNone/>
            </a:pPr>
            <a:r>
              <a:rPr lang="nl-BE" sz="2200" b="1" dirty="0"/>
              <a:t>Schrijf op: </a:t>
            </a:r>
            <a:br>
              <a:rPr lang="nl-BE" sz="2200" dirty="0"/>
            </a:br>
            <a:br>
              <a:rPr lang="nl-BE" sz="2200" dirty="0"/>
            </a:br>
            <a:r>
              <a:rPr lang="nl-BE" sz="2200" dirty="0"/>
              <a:t>“Het profiel dat ik het meest mis in mijn communicatie is________________”</a:t>
            </a:r>
            <a:br>
              <a:rPr lang="nl-BE" sz="2200" dirty="0"/>
            </a:br>
            <a:br>
              <a:rPr lang="nl-BE" sz="2200" dirty="0"/>
            </a:br>
            <a:endParaRPr lang="nl-BE" sz="2200" dirty="0"/>
          </a:p>
          <a:p>
            <a:pPr marL="0" indent="0">
              <a:buNone/>
            </a:pPr>
            <a:br>
              <a:rPr lang="nl-BE" sz="2200" dirty="0"/>
            </a:br>
            <a:br>
              <a:rPr lang="nl-BE" sz="2200" dirty="0"/>
            </a:br>
            <a:r>
              <a:rPr lang="nl-BE" sz="2200" dirty="0"/>
              <a:t>(Dit wordt jouw rode draad voor straks)</a:t>
            </a:r>
          </a:p>
        </p:txBody>
      </p:sp>
    </p:spTree>
    <p:extLst>
      <p:ext uri="{BB962C8B-B14F-4D97-AF65-F5344CB8AC3E}">
        <p14:creationId xmlns:p14="http://schemas.microsoft.com/office/powerpoint/2010/main" val="6953074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E83FEC-234B-2935-05B1-BD3A8F2A61FC}"/>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BFB6EF74-8598-53C1-F261-10491ECEC587}"/>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11680522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733704-E2BB-DA6D-F4C0-3A1F6986B0DA}"/>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682D18B-164B-7535-363B-9E0B95A1177F}"/>
              </a:ext>
            </a:extLst>
          </p:cNvPr>
          <p:cNvSpPr>
            <a:spLocks noGrp="1"/>
          </p:cNvSpPr>
          <p:nvPr>
            <p:ph type="title"/>
          </p:nvPr>
        </p:nvSpPr>
        <p:spPr>
          <a:xfrm>
            <a:off x="640080" y="325369"/>
            <a:ext cx="4368602" cy="1956841"/>
          </a:xfrm>
        </p:spPr>
        <p:txBody>
          <a:bodyPr anchor="b">
            <a:normAutofit/>
          </a:bodyPr>
          <a:lstStyle/>
          <a:p>
            <a:r>
              <a:rPr lang="nl-NL" sz="4200"/>
              <a:t>Gebruik DRIVE om beter gevonden te worden</a:t>
            </a:r>
            <a:endParaRPr lang="nl-BE" sz="4200"/>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9CB6F5CE-B526-7946-5904-E33698D9C692}"/>
              </a:ext>
            </a:extLst>
          </p:cNvPr>
          <p:cNvSpPr>
            <a:spLocks noGrp="1"/>
          </p:cNvSpPr>
          <p:nvPr>
            <p:ph idx="1"/>
          </p:nvPr>
        </p:nvSpPr>
        <p:spPr>
          <a:xfrm>
            <a:off x="640080" y="2872899"/>
            <a:ext cx="4243589" cy="3320668"/>
          </a:xfrm>
        </p:spPr>
        <p:txBody>
          <a:bodyPr>
            <a:normAutofit/>
          </a:bodyPr>
          <a:lstStyle/>
          <a:p>
            <a:endParaRPr lang="en-US" sz="2200"/>
          </a:p>
        </p:txBody>
      </p:sp>
      <p:pic>
        <p:nvPicPr>
          <p:cNvPr id="7" name="Tijdelijke aanduiding voor inhoud 6" descr="Afbeelding met tekst, schermopname, computer, handschrift&#10;&#10;Automatisch gegenereerde beschrijving">
            <a:extLst>
              <a:ext uri="{FF2B5EF4-FFF2-40B4-BE49-F238E27FC236}">
                <a16:creationId xmlns:a16="http://schemas.microsoft.com/office/drawing/2014/main" id="{B708AD70-EC91-02B1-A6F0-EF46FEEC0F11}"/>
              </a:ext>
            </a:extLst>
          </p:cNvPr>
          <p:cNvPicPr>
            <a:picLocks noChangeAspect="1"/>
          </p:cNvPicPr>
          <p:nvPr/>
        </p:nvPicPr>
        <p:blipFill>
          <a:blip r:embed="rId2">
            <a:extLst>
              <a:ext uri="{28A0092B-C50C-407E-A947-70E740481C1C}">
                <a14:useLocalDpi xmlns:a14="http://schemas.microsoft.com/office/drawing/2010/main" val="0"/>
              </a:ext>
            </a:extLst>
          </a:blip>
          <a:srcRect l="2783" r="30264"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6775834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1586F-5B69-7175-4FFC-409E793A9EB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20F6A57-9653-2475-0715-154FEDB791DE}"/>
              </a:ext>
            </a:extLst>
          </p:cNvPr>
          <p:cNvSpPr>
            <a:spLocks noGrp="1"/>
          </p:cNvSpPr>
          <p:nvPr>
            <p:ph type="title"/>
          </p:nvPr>
        </p:nvSpPr>
        <p:spPr/>
        <p:txBody>
          <a:bodyPr/>
          <a:lstStyle/>
          <a:p>
            <a:r>
              <a:rPr lang="nl-NL" dirty="0"/>
              <a:t>Speel in op de zoektermen van je publiek</a:t>
            </a:r>
            <a:endParaRPr lang="nl-BE" dirty="0"/>
          </a:p>
        </p:txBody>
      </p:sp>
      <p:sp>
        <p:nvSpPr>
          <p:cNvPr id="9" name="Tijdelijke aanduiding voor inhoud 8">
            <a:extLst>
              <a:ext uri="{FF2B5EF4-FFF2-40B4-BE49-F238E27FC236}">
                <a16:creationId xmlns:a16="http://schemas.microsoft.com/office/drawing/2014/main" id="{6B610268-3FF5-54BA-5C9D-4613F671764B}"/>
              </a:ext>
            </a:extLst>
          </p:cNvPr>
          <p:cNvSpPr>
            <a:spLocks noGrp="1"/>
          </p:cNvSpPr>
          <p:nvPr>
            <p:ph idx="1"/>
          </p:nvPr>
        </p:nvSpPr>
        <p:spPr/>
        <p:txBody>
          <a:bodyPr>
            <a:normAutofit/>
          </a:bodyPr>
          <a:lstStyle/>
          <a:p>
            <a:pPr marL="0" indent="0" algn="l">
              <a:buNone/>
            </a:pPr>
            <a:r>
              <a:rPr lang="nl-NL" dirty="0"/>
              <a:t>De vijf DRIVE-motivaties beïnvloeden ook </a:t>
            </a:r>
            <a:r>
              <a:rPr lang="nl-NL" b="1" dirty="0"/>
              <a:t>hoe iemand zijn vraag formuleert in Google of </a:t>
            </a:r>
            <a:r>
              <a:rPr lang="nl-NL" b="1" dirty="0" err="1"/>
              <a:t>ChatGPT</a:t>
            </a:r>
            <a:r>
              <a:rPr lang="nl-NL" dirty="0"/>
              <a:t>. </a:t>
            </a:r>
          </a:p>
        </p:txBody>
      </p:sp>
    </p:spTree>
    <p:extLst>
      <p:ext uri="{BB962C8B-B14F-4D97-AF65-F5344CB8AC3E}">
        <p14:creationId xmlns:p14="http://schemas.microsoft.com/office/powerpoint/2010/main" val="23821021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AA1B1-9F7F-63BF-D68D-58F200D32CE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BCAFA5-C137-7AD5-2649-2803BB58484D}"/>
              </a:ext>
            </a:extLst>
          </p:cNvPr>
          <p:cNvSpPr>
            <a:spLocks noGrp="1"/>
          </p:cNvSpPr>
          <p:nvPr>
            <p:ph type="title"/>
          </p:nvPr>
        </p:nvSpPr>
        <p:spPr/>
        <p:txBody>
          <a:bodyPr/>
          <a:lstStyle/>
          <a:p>
            <a:r>
              <a:rPr lang="nl-NL" dirty="0"/>
              <a:t>Speel in op de zoektermen van je publiek</a:t>
            </a:r>
            <a:endParaRPr lang="nl-BE" dirty="0"/>
          </a:p>
        </p:txBody>
      </p:sp>
      <p:sp>
        <p:nvSpPr>
          <p:cNvPr id="9" name="Tijdelijke aanduiding voor inhoud 8">
            <a:extLst>
              <a:ext uri="{FF2B5EF4-FFF2-40B4-BE49-F238E27FC236}">
                <a16:creationId xmlns:a16="http://schemas.microsoft.com/office/drawing/2014/main" id="{BD2C7190-AE80-73A1-52C9-35675AA8DC06}"/>
              </a:ext>
            </a:extLst>
          </p:cNvPr>
          <p:cNvSpPr>
            <a:spLocks noGrp="1"/>
          </p:cNvSpPr>
          <p:nvPr>
            <p:ph idx="1"/>
          </p:nvPr>
        </p:nvSpPr>
        <p:spPr/>
        <p:txBody>
          <a:bodyPr>
            <a:normAutofit/>
          </a:bodyPr>
          <a:lstStyle/>
          <a:p>
            <a:pPr marL="0" indent="0" algn="l">
              <a:buNone/>
            </a:pPr>
            <a:r>
              <a:rPr lang="nl-NL" dirty="0"/>
              <a:t>De Director zoekt naar vrijheid en een eigen aanpak</a:t>
            </a:r>
            <a:br>
              <a:rPr lang="nl-NL" dirty="0"/>
            </a:br>
            <a:r>
              <a:rPr lang="nl-NL" dirty="0"/>
              <a:t> </a:t>
            </a:r>
            <a:br>
              <a:rPr lang="nl-NL" dirty="0"/>
            </a:br>
            <a:r>
              <a:rPr lang="nl-NL" dirty="0"/>
              <a:t>De </a:t>
            </a:r>
            <a:r>
              <a:rPr lang="nl-NL" dirty="0" err="1"/>
              <a:t>Relator</a:t>
            </a:r>
            <a:r>
              <a:rPr lang="nl-NL" dirty="0"/>
              <a:t> naar iemand die hem begrijpt</a:t>
            </a:r>
            <a:br>
              <a:rPr lang="nl-NL" dirty="0"/>
            </a:br>
            <a:br>
              <a:rPr lang="nl-NL" dirty="0"/>
            </a:br>
            <a:r>
              <a:rPr lang="nl-NL" dirty="0"/>
              <a:t>De </a:t>
            </a:r>
            <a:r>
              <a:rPr lang="nl-NL" dirty="0" err="1"/>
              <a:t>Intellectual</a:t>
            </a:r>
            <a:r>
              <a:rPr lang="nl-NL" dirty="0"/>
              <a:t> wil weten hoe iets werkt</a:t>
            </a:r>
            <a:br>
              <a:rPr lang="nl-NL" dirty="0"/>
            </a:br>
            <a:br>
              <a:rPr lang="nl-NL" dirty="0"/>
            </a:br>
            <a:r>
              <a:rPr lang="nl-NL" dirty="0"/>
              <a:t>De </a:t>
            </a:r>
            <a:r>
              <a:rPr lang="nl-NL" dirty="0" err="1"/>
              <a:t>Validator</a:t>
            </a:r>
            <a:r>
              <a:rPr lang="nl-NL" dirty="0"/>
              <a:t> zoekt bevestiging en vertrouwen</a:t>
            </a:r>
            <a:br>
              <a:rPr lang="nl-NL" dirty="0"/>
            </a:br>
            <a:br>
              <a:rPr lang="nl-NL" dirty="0"/>
            </a:br>
            <a:r>
              <a:rPr lang="nl-NL" dirty="0"/>
              <a:t>De Executive wil vooral weten wat het oplevert en hoeveel tijd of geld het kost</a:t>
            </a:r>
            <a:endParaRPr lang="nl-BE" dirty="0"/>
          </a:p>
        </p:txBody>
      </p:sp>
    </p:spTree>
    <p:extLst>
      <p:ext uri="{BB962C8B-B14F-4D97-AF65-F5344CB8AC3E}">
        <p14:creationId xmlns:p14="http://schemas.microsoft.com/office/powerpoint/2010/main" val="5339034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7D61E-BBE8-73DF-96ED-48E53EC0B8F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4755067-5025-65BF-F33F-8C1E1788EAA9}"/>
              </a:ext>
            </a:extLst>
          </p:cNvPr>
          <p:cNvSpPr>
            <a:spLocks noGrp="1"/>
          </p:cNvSpPr>
          <p:nvPr>
            <p:ph type="title"/>
          </p:nvPr>
        </p:nvSpPr>
        <p:spPr/>
        <p:txBody>
          <a:bodyPr/>
          <a:lstStyle/>
          <a:p>
            <a:r>
              <a:rPr lang="nl-NL" dirty="0"/>
              <a:t>Vertrekpunt:</a:t>
            </a:r>
            <a:endParaRPr lang="nl-BE" dirty="0"/>
          </a:p>
        </p:txBody>
      </p:sp>
      <p:sp>
        <p:nvSpPr>
          <p:cNvPr id="9" name="Tijdelijke aanduiding voor inhoud 8">
            <a:extLst>
              <a:ext uri="{FF2B5EF4-FFF2-40B4-BE49-F238E27FC236}">
                <a16:creationId xmlns:a16="http://schemas.microsoft.com/office/drawing/2014/main" id="{FAA74731-A144-E59F-03C2-CE67398EC45D}"/>
              </a:ext>
            </a:extLst>
          </p:cNvPr>
          <p:cNvSpPr>
            <a:spLocks noGrp="1"/>
          </p:cNvSpPr>
          <p:nvPr>
            <p:ph idx="1"/>
          </p:nvPr>
        </p:nvSpPr>
        <p:spPr>
          <a:xfrm>
            <a:off x="838200" y="3022599"/>
            <a:ext cx="10515600" cy="3154363"/>
          </a:xfrm>
        </p:spPr>
        <p:txBody>
          <a:bodyPr>
            <a:normAutofit/>
          </a:bodyPr>
          <a:lstStyle/>
          <a:p>
            <a:pPr marL="0" indent="0" algn="ctr" eaLnBrk="0" fontAlgn="base" hangingPunct="0">
              <a:lnSpc>
                <a:spcPct val="100000"/>
              </a:lnSpc>
              <a:spcBef>
                <a:spcPct val="0"/>
              </a:spcBef>
              <a:spcAft>
                <a:spcPct val="0"/>
              </a:spcAft>
              <a:buNone/>
            </a:pPr>
            <a:r>
              <a:rPr lang="nl-NL" sz="2800" b="0" i="0" dirty="0">
                <a:solidFill>
                  <a:srgbClr val="18181B"/>
                </a:solidFill>
                <a:effectLst/>
              </a:rPr>
              <a:t>één probleem, één product, vijf soorten vragen</a:t>
            </a:r>
            <a:endParaRPr lang="nl-BE" sz="4000" b="1" dirty="0"/>
          </a:p>
        </p:txBody>
      </p:sp>
    </p:spTree>
    <p:extLst>
      <p:ext uri="{BB962C8B-B14F-4D97-AF65-F5344CB8AC3E}">
        <p14:creationId xmlns:p14="http://schemas.microsoft.com/office/powerpoint/2010/main" val="42499595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299C0-B300-E926-EF23-ECAACC8E920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401EFAB-687F-1633-F583-1EAB2AB23133}"/>
              </a:ext>
            </a:extLst>
          </p:cNvPr>
          <p:cNvSpPr>
            <a:spLocks noGrp="1"/>
          </p:cNvSpPr>
          <p:nvPr>
            <p:ph type="title"/>
          </p:nvPr>
        </p:nvSpPr>
        <p:spPr/>
        <p:txBody>
          <a:bodyPr/>
          <a:lstStyle/>
          <a:p>
            <a:r>
              <a:rPr lang="nl-BE" dirty="0"/>
              <a:t>Voorbeeld: supplementen voor de hond</a:t>
            </a:r>
          </a:p>
        </p:txBody>
      </p:sp>
      <p:sp>
        <p:nvSpPr>
          <p:cNvPr id="3" name="Tijdelijke aanduiding voor inhoud 2">
            <a:extLst>
              <a:ext uri="{FF2B5EF4-FFF2-40B4-BE49-F238E27FC236}">
                <a16:creationId xmlns:a16="http://schemas.microsoft.com/office/drawing/2014/main" id="{F2023615-DE31-0406-6D98-2474ACE07B40}"/>
              </a:ext>
            </a:extLst>
          </p:cNvPr>
          <p:cNvSpPr>
            <a:spLocks noGrp="1"/>
          </p:cNvSpPr>
          <p:nvPr>
            <p:ph idx="1"/>
          </p:nvPr>
        </p:nvSpPr>
        <p:spPr/>
        <p:txBody>
          <a:bodyPr>
            <a:normAutofit/>
          </a:bodyPr>
          <a:lstStyle/>
          <a:p>
            <a:pPr>
              <a:buFont typeface="Arial" panose="020B0604020202020204" pitchFamily="34" charset="0"/>
              <a:buChar char="•"/>
            </a:pPr>
            <a:r>
              <a:rPr lang="nl-NL" b="1" dirty="0"/>
              <a:t>Director:</a:t>
            </a:r>
            <a:r>
              <a:rPr lang="nl-NL" dirty="0"/>
              <a:t> “</a:t>
            </a:r>
            <a:r>
              <a:rPr lang="nl-NL" b="0" i="0" dirty="0">
                <a:solidFill>
                  <a:srgbClr val="18181B"/>
                </a:solidFill>
                <a:effectLst/>
                <a:latin typeface="Figtree Variable"/>
              </a:rPr>
              <a:t>"Ik wil dit najaar weer lange tochten doen met mijn hond. Wat kan ik hem geven? Is er iets dat ik niet elke dag moet doen?"</a:t>
            </a:r>
            <a:r>
              <a:rPr lang="nl-NL" dirty="0"/>
              <a:t> · “Welk supplement helpt mijn hond om actief te blijven?” · “Wat kan </a:t>
            </a:r>
            <a:r>
              <a:rPr lang="nl-NL"/>
              <a:t>ik doen opdat </a:t>
            </a:r>
            <a:r>
              <a:rPr lang="nl-NL" dirty="0"/>
              <a:t>mijn oudere hond weer meer plezier heeft tijdens het wandelen?”</a:t>
            </a:r>
          </a:p>
        </p:txBody>
      </p:sp>
    </p:spTree>
    <p:extLst>
      <p:ext uri="{BB962C8B-B14F-4D97-AF65-F5344CB8AC3E}">
        <p14:creationId xmlns:p14="http://schemas.microsoft.com/office/powerpoint/2010/main" val="13613386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9FBA0-798D-D07A-80F7-DDC027CDB2A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0765434-B2DB-C9A9-F19B-735DBB3163AC}"/>
              </a:ext>
            </a:extLst>
          </p:cNvPr>
          <p:cNvSpPr>
            <a:spLocks noGrp="1"/>
          </p:cNvSpPr>
          <p:nvPr>
            <p:ph type="title"/>
          </p:nvPr>
        </p:nvSpPr>
        <p:spPr/>
        <p:txBody>
          <a:bodyPr/>
          <a:lstStyle/>
          <a:p>
            <a:r>
              <a:rPr lang="nl-BE" dirty="0"/>
              <a:t>Voorbeeld: supplementen voor de hond</a:t>
            </a:r>
          </a:p>
        </p:txBody>
      </p:sp>
      <p:sp>
        <p:nvSpPr>
          <p:cNvPr id="3" name="Tijdelijke aanduiding voor inhoud 2">
            <a:extLst>
              <a:ext uri="{FF2B5EF4-FFF2-40B4-BE49-F238E27FC236}">
                <a16:creationId xmlns:a16="http://schemas.microsoft.com/office/drawing/2014/main" id="{79153FA7-1C2E-EA3E-A64C-446EAB1961F4}"/>
              </a:ext>
            </a:extLst>
          </p:cNvPr>
          <p:cNvSpPr>
            <a:spLocks noGrp="1"/>
          </p:cNvSpPr>
          <p:nvPr>
            <p:ph idx="1"/>
          </p:nvPr>
        </p:nvSpPr>
        <p:spPr/>
        <p:txBody>
          <a:bodyPr>
            <a:normAutofit/>
          </a:bodyPr>
          <a:lstStyle/>
          <a:p>
            <a:pPr>
              <a:buFont typeface="Arial" panose="020B0604020202020204" pitchFamily="34" charset="0"/>
              <a:buChar char="•"/>
            </a:pPr>
            <a:r>
              <a:rPr lang="nl-NL" b="1" dirty="0" err="1"/>
              <a:t>Relator</a:t>
            </a:r>
            <a:r>
              <a:rPr lang="nl-NL" b="1" dirty="0"/>
              <a:t>:</a:t>
            </a:r>
            <a:r>
              <a:rPr lang="nl-NL" dirty="0"/>
              <a:t> “Wat kan ik mijn hond geven als ik merk dat hij zich niet helemaal lekker voelt?” · “Welk supplement is zacht en goed voor mijn hond?” · “Hoe kan ik mijn hond ondersteunen zodat hij zich comfortabeler voelt?”</a:t>
            </a:r>
          </a:p>
        </p:txBody>
      </p:sp>
    </p:spTree>
    <p:extLst>
      <p:ext uri="{BB962C8B-B14F-4D97-AF65-F5344CB8AC3E}">
        <p14:creationId xmlns:p14="http://schemas.microsoft.com/office/powerpoint/2010/main" val="1558743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AA574-BF02-D0C3-EDC2-C4E8ADCF342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95696D4-4078-29DA-AEC1-5A968B685622}"/>
              </a:ext>
            </a:extLst>
          </p:cNvPr>
          <p:cNvSpPr>
            <a:spLocks noGrp="1"/>
          </p:cNvSpPr>
          <p:nvPr>
            <p:ph type="title"/>
          </p:nvPr>
        </p:nvSpPr>
        <p:spPr/>
        <p:txBody>
          <a:bodyPr/>
          <a:lstStyle/>
          <a:p>
            <a:r>
              <a:rPr lang="nl-BE" dirty="0"/>
              <a:t>Voorbeeld: supplementen voor de hond</a:t>
            </a:r>
          </a:p>
        </p:txBody>
      </p:sp>
      <p:sp>
        <p:nvSpPr>
          <p:cNvPr id="3" name="Tijdelijke aanduiding voor inhoud 2">
            <a:extLst>
              <a:ext uri="{FF2B5EF4-FFF2-40B4-BE49-F238E27FC236}">
                <a16:creationId xmlns:a16="http://schemas.microsoft.com/office/drawing/2014/main" id="{463FF933-4CCC-BB32-9827-3B7DB1826D26}"/>
              </a:ext>
            </a:extLst>
          </p:cNvPr>
          <p:cNvSpPr>
            <a:spLocks noGrp="1"/>
          </p:cNvSpPr>
          <p:nvPr>
            <p:ph idx="1"/>
          </p:nvPr>
        </p:nvSpPr>
        <p:spPr/>
        <p:txBody>
          <a:bodyPr>
            <a:normAutofit/>
          </a:bodyPr>
          <a:lstStyle/>
          <a:p>
            <a:pPr>
              <a:buFont typeface="Arial" panose="020B0604020202020204" pitchFamily="34" charset="0"/>
              <a:buChar char="•"/>
            </a:pPr>
            <a:r>
              <a:rPr lang="nl-NL" b="1" dirty="0" err="1"/>
              <a:t>Intellectual</a:t>
            </a:r>
            <a:r>
              <a:rPr lang="nl-NL" b="1" dirty="0"/>
              <a:t>:</a:t>
            </a:r>
            <a:r>
              <a:rPr lang="nl-NL" dirty="0"/>
              <a:t> “Welke stoffen helpen bij stijve gewrichten bij honden?” · “Hoe werkt </a:t>
            </a:r>
            <a:r>
              <a:rPr lang="nl-NL" dirty="0" err="1"/>
              <a:t>glucosamine</a:t>
            </a:r>
            <a:r>
              <a:rPr lang="nl-NL" dirty="0"/>
              <a:t> bij honden?” · “Wat is het verschil tussen omega 3, </a:t>
            </a:r>
            <a:r>
              <a:rPr lang="nl-NL" dirty="0" err="1"/>
              <a:t>glucosamine</a:t>
            </a:r>
            <a:r>
              <a:rPr lang="nl-NL" dirty="0"/>
              <a:t> en groenlipmossel voor honden?” · “Welke dosering heeft een hond van 25 kilo nodig?”</a:t>
            </a:r>
          </a:p>
        </p:txBody>
      </p:sp>
    </p:spTree>
    <p:extLst>
      <p:ext uri="{BB962C8B-B14F-4D97-AF65-F5344CB8AC3E}">
        <p14:creationId xmlns:p14="http://schemas.microsoft.com/office/powerpoint/2010/main" val="3230566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14347-147D-1422-455A-D5952AA7F73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025CD29-C5A5-20D2-1E0F-7855510BB983}"/>
              </a:ext>
            </a:extLst>
          </p:cNvPr>
          <p:cNvSpPr>
            <a:spLocks noGrp="1"/>
          </p:cNvSpPr>
          <p:nvPr>
            <p:ph type="title"/>
          </p:nvPr>
        </p:nvSpPr>
        <p:spPr/>
        <p:txBody>
          <a:bodyPr/>
          <a:lstStyle/>
          <a:p>
            <a:r>
              <a:rPr lang="nl-BE" dirty="0"/>
              <a:t>Voorbeeld: supplementen voor de hond</a:t>
            </a:r>
          </a:p>
        </p:txBody>
      </p:sp>
      <p:sp>
        <p:nvSpPr>
          <p:cNvPr id="3" name="Tijdelijke aanduiding voor inhoud 2">
            <a:extLst>
              <a:ext uri="{FF2B5EF4-FFF2-40B4-BE49-F238E27FC236}">
                <a16:creationId xmlns:a16="http://schemas.microsoft.com/office/drawing/2014/main" id="{91732ED6-9A7A-365D-9A0F-BB5DF157DB2A}"/>
              </a:ext>
            </a:extLst>
          </p:cNvPr>
          <p:cNvSpPr>
            <a:spLocks noGrp="1"/>
          </p:cNvSpPr>
          <p:nvPr>
            <p:ph idx="1"/>
          </p:nvPr>
        </p:nvSpPr>
        <p:spPr/>
        <p:txBody>
          <a:bodyPr>
            <a:normAutofit/>
          </a:bodyPr>
          <a:lstStyle/>
          <a:p>
            <a:pPr>
              <a:buFont typeface="Arial" panose="020B0604020202020204" pitchFamily="34" charset="0"/>
              <a:buChar char="•"/>
            </a:pPr>
            <a:r>
              <a:rPr lang="nl-NL" b="1" dirty="0" err="1"/>
              <a:t>Validator</a:t>
            </a:r>
            <a:r>
              <a:rPr lang="nl-NL" b="1" dirty="0"/>
              <a:t>:</a:t>
            </a:r>
            <a:r>
              <a:rPr lang="nl-NL" dirty="0"/>
              <a:t> “Wat is een goed aangeschreven gewrichtssupplement voor honden?” · “Welk supplement voor honden wordt vaak door dierenartsen aanbevolen?” · “Welke supplementen voor honden krijgen goede ervaringen van andere baasjes?”</a:t>
            </a:r>
          </a:p>
        </p:txBody>
      </p:sp>
    </p:spTree>
    <p:extLst>
      <p:ext uri="{BB962C8B-B14F-4D97-AF65-F5344CB8AC3E}">
        <p14:creationId xmlns:p14="http://schemas.microsoft.com/office/powerpoint/2010/main" val="12957010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37ACF-4451-5A10-240F-A723D245825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B58109-E377-6077-72B5-B9D6E2D8B0B4}"/>
              </a:ext>
            </a:extLst>
          </p:cNvPr>
          <p:cNvSpPr>
            <a:spLocks noGrp="1"/>
          </p:cNvSpPr>
          <p:nvPr>
            <p:ph type="title"/>
          </p:nvPr>
        </p:nvSpPr>
        <p:spPr/>
        <p:txBody>
          <a:bodyPr/>
          <a:lstStyle/>
          <a:p>
            <a:r>
              <a:rPr lang="nl-BE" dirty="0"/>
              <a:t>Voorbeeld: supplementen voor de hond</a:t>
            </a:r>
          </a:p>
        </p:txBody>
      </p:sp>
      <p:sp>
        <p:nvSpPr>
          <p:cNvPr id="3" name="Tijdelijke aanduiding voor inhoud 2">
            <a:extLst>
              <a:ext uri="{FF2B5EF4-FFF2-40B4-BE49-F238E27FC236}">
                <a16:creationId xmlns:a16="http://schemas.microsoft.com/office/drawing/2014/main" id="{BAC7F023-A117-62E3-78C0-7C9618A3091F}"/>
              </a:ext>
            </a:extLst>
          </p:cNvPr>
          <p:cNvSpPr>
            <a:spLocks noGrp="1"/>
          </p:cNvSpPr>
          <p:nvPr>
            <p:ph idx="1"/>
          </p:nvPr>
        </p:nvSpPr>
        <p:spPr/>
        <p:txBody>
          <a:bodyPr>
            <a:normAutofit/>
          </a:bodyPr>
          <a:lstStyle/>
          <a:p>
            <a:pPr>
              <a:buFont typeface="Arial" panose="020B0604020202020204" pitchFamily="34" charset="0"/>
              <a:buChar char="•"/>
            </a:pPr>
            <a:r>
              <a:rPr lang="nl-NL" b="1" dirty="0"/>
              <a:t>Executive:</a:t>
            </a:r>
            <a:r>
              <a:rPr lang="nl-NL" dirty="0"/>
              <a:t> “Welk supplement werkt het snelst bij stijve gewrichten van een hond?” · “Wat is het meest effectieve supplement voor een oudere hond?” · “Hoe lang duurt het voordat een gewrichtssupplement bij een hond resultaat geeft?” · “Welk hondensupplement geeft het meeste resultaat voor zijn prijs?”</a:t>
            </a:r>
            <a:endParaRPr lang="nl-BE" dirty="0"/>
          </a:p>
        </p:txBody>
      </p:sp>
    </p:spTree>
    <p:extLst>
      <p:ext uri="{BB962C8B-B14F-4D97-AF65-F5344CB8AC3E}">
        <p14:creationId xmlns:p14="http://schemas.microsoft.com/office/powerpoint/2010/main" val="1874810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B5AA5-C9A0-E38B-D283-917AB499553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F8F17BC-EF42-0D8B-7D4D-16D3B8AF588A}"/>
              </a:ext>
            </a:extLst>
          </p:cNvPr>
          <p:cNvSpPr>
            <a:spLocks noGrp="1"/>
          </p:cNvSpPr>
          <p:nvPr>
            <p:ph type="title"/>
          </p:nvPr>
        </p:nvSpPr>
        <p:spPr/>
        <p:txBody>
          <a:bodyPr/>
          <a:lstStyle/>
          <a:p>
            <a:r>
              <a:rPr lang="nl-BE" dirty="0"/>
              <a:t>Voorbeeld: supplementen voor de hond</a:t>
            </a:r>
          </a:p>
        </p:txBody>
      </p:sp>
      <p:sp>
        <p:nvSpPr>
          <p:cNvPr id="3" name="Tijdelijke aanduiding voor inhoud 2">
            <a:extLst>
              <a:ext uri="{FF2B5EF4-FFF2-40B4-BE49-F238E27FC236}">
                <a16:creationId xmlns:a16="http://schemas.microsoft.com/office/drawing/2014/main" id="{4D92B294-EEBD-48D1-EDDE-E6D9CCD1998F}"/>
              </a:ext>
            </a:extLst>
          </p:cNvPr>
          <p:cNvSpPr>
            <a:spLocks noGrp="1"/>
          </p:cNvSpPr>
          <p:nvPr>
            <p:ph idx="1"/>
          </p:nvPr>
        </p:nvSpPr>
        <p:spPr/>
        <p:txBody>
          <a:bodyPr>
            <a:normAutofit fontScale="70000" lnSpcReduction="20000"/>
          </a:bodyPr>
          <a:lstStyle/>
          <a:p>
            <a:pPr>
              <a:buFont typeface="Arial" panose="020B0604020202020204" pitchFamily="34" charset="0"/>
              <a:buChar char="•"/>
            </a:pPr>
            <a:r>
              <a:rPr lang="nl-NL" b="1" dirty="0"/>
              <a:t>Director:</a:t>
            </a:r>
            <a:r>
              <a:rPr lang="nl-NL" dirty="0"/>
              <a:t> “</a:t>
            </a:r>
            <a:r>
              <a:rPr lang="nl-NL" b="0" i="0" dirty="0">
                <a:solidFill>
                  <a:srgbClr val="18181B"/>
                </a:solidFill>
                <a:effectLst/>
                <a:latin typeface="Figtree Variable"/>
              </a:rPr>
              <a:t>"Ik wil dit najaar weer lange tochten doen met mijn hond. Wat kan ik hem geven? Is er iets dat ik niet elke dag moet doen?"</a:t>
            </a:r>
            <a:r>
              <a:rPr lang="nl-NL" dirty="0"/>
              <a:t> · “Welk supplement helpt mijn hond om actief te blijven?” · “Wat helpt zodat mijn oudere hond weer meer plezier heeft tijdens het wandelen?”</a:t>
            </a:r>
          </a:p>
          <a:p>
            <a:pPr>
              <a:buFont typeface="Arial" panose="020B0604020202020204" pitchFamily="34" charset="0"/>
              <a:buChar char="•"/>
            </a:pPr>
            <a:r>
              <a:rPr lang="nl-NL" b="1" dirty="0" err="1"/>
              <a:t>Relator</a:t>
            </a:r>
            <a:r>
              <a:rPr lang="nl-NL" b="1" dirty="0"/>
              <a:t>:</a:t>
            </a:r>
            <a:r>
              <a:rPr lang="nl-NL" dirty="0"/>
              <a:t> “Wat kan ik mijn hond geven als ik merk dat hij zich niet helemaal lekker voelt?” · “Welk supplement is zacht en goed voor mijn hond?” · “Hoe kan ik mijn hond ondersteunen zodat hij zich comfortabeler voelt?”</a:t>
            </a:r>
          </a:p>
          <a:p>
            <a:pPr>
              <a:buFont typeface="Arial" panose="020B0604020202020204" pitchFamily="34" charset="0"/>
              <a:buChar char="•"/>
            </a:pPr>
            <a:r>
              <a:rPr lang="nl-NL" b="1" dirty="0" err="1"/>
              <a:t>Intellectual</a:t>
            </a:r>
            <a:r>
              <a:rPr lang="nl-NL" b="1" dirty="0"/>
              <a:t>:</a:t>
            </a:r>
            <a:r>
              <a:rPr lang="nl-NL" dirty="0"/>
              <a:t> “Welke stoffen helpen bij stijve gewrichten bij honden?” · “Hoe werkt </a:t>
            </a:r>
            <a:r>
              <a:rPr lang="nl-NL" dirty="0" err="1"/>
              <a:t>glucosamine</a:t>
            </a:r>
            <a:r>
              <a:rPr lang="nl-NL" dirty="0"/>
              <a:t> bij honden?” · “Wat is het verschil tussen omega 3, </a:t>
            </a:r>
            <a:r>
              <a:rPr lang="nl-NL" dirty="0" err="1"/>
              <a:t>glucosamine</a:t>
            </a:r>
            <a:r>
              <a:rPr lang="nl-NL" dirty="0"/>
              <a:t> en groenlipmossel voor honden?” · “Welke dosering heeft een hond van 25 kilo nodig?”</a:t>
            </a:r>
          </a:p>
          <a:p>
            <a:pPr>
              <a:buFont typeface="Arial" panose="020B0604020202020204" pitchFamily="34" charset="0"/>
              <a:buChar char="•"/>
            </a:pPr>
            <a:r>
              <a:rPr lang="nl-NL" b="1" dirty="0" err="1"/>
              <a:t>Validator</a:t>
            </a:r>
            <a:r>
              <a:rPr lang="nl-NL" b="1" dirty="0"/>
              <a:t>:</a:t>
            </a:r>
            <a:r>
              <a:rPr lang="nl-NL" dirty="0"/>
              <a:t> “Wat is een goed aangeschreven gewrichtssupplement voor honden?” · “Welk supplement voor honden wordt vaak door dierenartsen aanbevolen?” · “Welke supplementen voor honden krijgen goede ervaringen van andere baasjes?”</a:t>
            </a:r>
          </a:p>
          <a:p>
            <a:pPr>
              <a:buFont typeface="Arial" panose="020B0604020202020204" pitchFamily="34" charset="0"/>
              <a:buChar char="•"/>
            </a:pPr>
            <a:r>
              <a:rPr lang="nl-NL" b="1" dirty="0"/>
              <a:t>Executive:</a:t>
            </a:r>
            <a:r>
              <a:rPr lang="nl-NL" dirty="0"/>
              <a:t> “Welk supplement werkt het snelst bij stijve gewrichten van een hond?” · “Wat is het meest effectieve supplement voor een oudere hond?” · “Hoe lang duurt het voordat een gewrichtssupplement bij een hond resultaat geeft?” · “Welk hondensupplement geeft het meeste resultaat voor zijn prijs?”</a:t>
            </a:r>
            <a:endParaRPr lang="nl-BE" dirty="0"/>
          </a:p>
        </p:txBody>
      </p:sp>
    </p:spTree>
    <p:extLst>
      <p:ext uri="{BB962C8B-B14F-4D97-AF65-F5344CB8AC3E}">
        <p14:creationId xmlns:p14="http://schemas.microsoft.com/office/powerpoint/2010/main" val="7006746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D56F04-E2B5-AF84-9E3E-7805E94C4C8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37445206-41F9-38C5-CFE1-5B8288C2088E}"/>
              </a:ext>
            </a:extLst>
          </p:cNvPr>
          <p:cNvPicPr>
            <a:picLocks noChangeAspect="1"/>
          </p:cNvPicPr>
          <p:nvPr/>
        </p:nvPicPr>
        <p:blipFill>
          <a:blip r:embed="rId2"/>
          <a:srcRect r="-1" b="6926"/>
          <a:stretch>
            <a:fillRect/>
          </a:stretch>
        </p:blipFill>
        <p:spPr>
          <a:xfrm>
            <a:off x="2522358" y="1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3B5072BF-DAC4-E9FF-8337-75480B54C8A2}"/>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a:t>Nog duidelijker:</a:t>
            </a:r>
          </a:p>
        </p:txBody>
      </p:sp>
      <p:sp>
        <p:nvSpPr>
          <p:cNvPr id="3" name="Tijdelijke aanduiding voor inhoud 2">
            <a:extLst>
              <a:ext uri="{FF2B5EF4-FFF2-40B4-BE49-F238E27FC236}">
                <a16:creationId xmlns:a16="http://schemas.microsoft.com/office/drawing/2014/main" id="{9CE841DA-2D17-742C-E1E4-9FD762BEFAD3}"/>
              </a:ext>
            </a:extLst>
          </p:cNvPr>
          <p:cNvSpPr>
            <a:spLocks noGrp="1"/>
          </p:cNvSpPr>
          <p:nvPr>
            <p:ph idx="1"/>
          </p:nvPr>
        </p:nvSpPr>
        <p:spPr>
          <a:xfrm>
            <a:off x="952229" y="4629234"/>
            <a:ext cx="3973386" cy="1485319"/>
          </a:xfrm>
          <a:noFill/>
        </p:spPr>
        <p:txBody>
          <a:bodyPr vert="horz" lIns="91440" tIns="45720" rIns="91440" bIns="45720" rtlCol="0">
            <a:normAutofit/>
          </a:bodyPr>
          <a:lstStyle/>
          <a:p>
            <a:pPr marL="0" indent="0">
              <a:buNone/>
            </a:pPr>
            <a:r>
              <a:rPr lang="en-US" sz="2000"/>
              <a:t>Als de 5 DRIVE-hondenbaasjes een oplossing zoeken voor hetzelfde probleem</a:t>
            </a:r>
            <a:br>
              <a:rPr lang="en-US" sz="2000"/>
            </a:br>
            <a:br>
              <a:rPr lang="en-US" sz="2000"/>
            </a:br>
            <a:endParaRPr lang="en-US" sz="2000"/>
          </a:p>
        </p:txBody>
      </p:sp>
    </p:spTree>
    <p:extLst>
      <p:ext uri="{BB962C8B-B14F-4D97-AF65-F5344CB8AC3E}">
        <p14:creationId xmlns:p14="http://schemas.microsoft.com/office/powerpoint/2010/main" val="16415264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679397E-6C22-5253-1441-9BFB781551C9}"/>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dirty="0"/>
              <a:t>“</a:t>
            </a:r>
            <a:r>
              <a:rPr lang="nl-NL" dirty="0"/>
              <a:t>Er is iets mis met het gebit van mijn hond”</a:t>
            </a:r>
            <a:endParaRPr lang="en-US" dirty="0"/>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ijdelijke aanduiding voor inhoud 4">
            <a:extLst>
              <a:ext uri="{FF2B5EF4-FFF2-40B4-BE49-F238E27FC236}">
                <a16:creationId xmlns:a16="http://schemas.microsoft.com/office/drawing/2014/main" id="{BB871285-AC3E-E22A-D961-E96781639D1B}"/>
              </a:ext>
            </a:extLst>
          </p:cNvPr>
          <p:cNvPicPr>
            <a:picLocks noGrp="1" noChangeAspect="1"/>
          </p:cNvPicPr>
          <p:nvPr>
            <p:ph idx="1"/>
          </p:nvPr>
        </p:nvPicPr>
        <p:blipFill>
          <a:blip r:embed="rId2"/>
          <a:srcRect r="1249"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064713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0C51D-7759-14D1-C95A-8A4F1DCAA5B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6CDA34E-BCE0-6976-91DA-578F5C56A5D0}"/>
              </a:ext>
            </a:extLst>
          </p:cNvPr>
          <p:cNvSpPr>
            <a:spLocks noGrp="1"/>
          </p:cNvSpPr>
          <p:nvPr>
            <p:ph type="title"/>
          </p:nvPr>
        </p:nvSpPr>
        <p:spPr/>
        <p:txBody>
          <a:bodyPr>
            <a:normAutofit/>
          </a:bodyPr>
          <a:lstStyle/>
          <a:p>
            <a:r>
              <a:rPr lang="nl-NL" dirty="0"/>
              <a:t>“Er is iets mis met het gebit van mijn hond”  </a:t>
            </a:r>
            <a:br>
              <a:rPr lang="nl-NL" dirty="0"/>
            </a:br>
            <a:r>
              <a:rPr lang="nl-NL" dirty="0"/>
              <a:t>                      =&gt; Tandpoeder</a:t>
            </a:r>
            <a:endParaRPr lang="nl-BE" dirty="0"/>
          </a:p>
        </p:txBody>
      </p:sp>
      <p:sp>
        <p:nvSpPr>
          <p:cNvPr id="3" name="Tijdelijke aanduiding voor inhoud 2">
            <a:extLst>
              <a:ext uri="{FF2B5EF4-FFF2-40B4-BE49-F238E27FC236}">
                <a16:creationId xmlns:a16="http://schemas.microsoft.com/office/drawing/2014/main" id="{DA2D7330-4965-7EBA-91F5-E10F7309DF77}"/>
              </a:ext>
            </a:extLst>
          </p:cNvPr>
          <p:cNvSpPr>
            <a:spLocks noGrp="1"/>
          </p:cNvSpPr>
          <p:nvPr>
            <p:ph idx="1"/>
          </p:nvPr>
        </p:nvSpPr>
        <p:spPr/>
        <p:txBody>
          <a:bodyPr>
            <a:normAutofit fontScale="92500" lnSpcReduction="10000"/>
          </a:bodyPr>
          <a:lstStyle/>
          <a:p>
            <a:pPr eaLnBrk="0" fontAlgn="base" hangingPunct="0">
              <a:lnSpc>
                <a:spcPct val="100000"/>
              </a:lnSpc>
              <a:spcBef>
                <a:spcPct val="0"/>
              </a:spcBef>
              <a:spcAft>
                <a:spcPct val="0"/>
              </a:spcAft>
            </a:pPr>
            <a:r>
              <a:rPr kumimoji="0" lang="nl-BE" altLang="nl-BE" sz="2400" b="1" i="0" u="none" strike="noStrike" cap="none" normalizeH="0" baseline="0" dirty="0">
                <a:ln>
                  <a:noFill/>
                </a:ln>
                <a:solidFill>
                  <a:schemeClr val="tx1"/>
                </a:solidFill>
                <a:effectLst/>
                <a:latin typeface="Arial" panose="020B0604020202020204" pitchFamily="34" charset="0"/>
              </a:rPr>
              <a:t>Director:</a:t>
            </a:r>
            <a:r>
              <a:rPr kumimoji="0" lang="nl-BE" altLang="nl-BE" sz="2400" b="0" i="0" u="none" strike="noStrike" cap="none" normalizeH="0" baseline="0" dirty="0">
                <a:ln>
                  <a:noFill/>
                </a:ln>
                <a:solidFill>
                  <a:schemeClr val="tx1"/>
                </a:solidFill>
                <a:effectLst/>
                <a:latin typeface="Arial" panose="020B0604020202020204" pitchFamily="34" charset="0"/>
              </a:rPr>
              <a:t> “Mijn hond heeft echt een hekel aan tandenpoetsen. Is er iets wat makkelijker is en toch helpt?”</a:t>
            </a:r>
            <a:br>
              <a:rPr kumimoji="0" lang="nl-BE" altLang="nl-BE" sz="2400" b="0" i="0" u="none" strike="noStrike" cap="none" normalizeH="0" baseline="0" dirty="0">
                <a:ln>
                  <a:noFill/>
                </a:ln>
                <a:solidFill>
                  <a:schemeClr val="tx1"/>
                </a:solidFill>
                <a:effectLst/>
                <a:latin typeface="Arial" panose="020B0604020202020204" pitchFamily="34" charset="0"/>
              </a:rPr>
            </a:br>
            <a:endParaRPr kumimoji="0" lang="nl-BE" altLang="nl-BE" sz="2400"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ct val="0"/>
              </a:spcBef>
              <a:spcAft>
                <a:spcPct val="0"/>
              </a:spcAft>
            </a:pPr>
            <a:r>
              <a:rPr kumimoji="0" lang="nl-BE" altLang="nl-BE" sz="2400" b="1" i="0" u="none" strike="noStrike" cap="none" normalizeH="0" baseline="0" dirty="0" err="1">
                <a:ln>
                  <a:noFill/>
                </a:ln>
                <a:solidFill>
                  <a:schemeClr val="tx1"/>
                </a:solidFill>
                <a:effectLst/>
                <a:latin typeface="Arial" panose="020B0604020202020204" pitchFamily="34" charset="0"/>
              </a:rPr>
              <a:t>Relator</a:t>
            </a:r>
            <a:r>
              <a:rPr kumimoji="0" lang="nl-BE" altLang="nl-BE" sz="2400" b="1" i="0" u="none" strike="noStrike" cap="none" normalizeH="0" baseline="0" dirty="0">
                <a:ln>
                  <a:noFill/>
                </a:ln>
                <a:solidFill>
                  <a:schemeClr val="tx1"/>
                </a:solidFill>
                <a:effectLst/>
                <a:latin typeface="Arial" panose="020B0604020202020204" pitchFamily="34" charset="0"/>
              </a:rPr>
              <a:t>:</a:t>
            </a:r>
            <a:r>
              <a:rPr kumimoji="0" lang="nl-BE" altLang="nl-BE" sz="2400" b="0" i="0" u="none" strike="noStrike" cap="none" normalizeH="0" baseline="0" dirty="0">
                <a:ln>
                  <a:noFill/>
                </a:ln>
                <a:solidFill>
                  <a:schemeClr val="tx1"/>
                </a:solidFill>
                <a:effectLst/>
                <a:latin typeface="Arial" panose="020B0604020202020204" pitchFamily="34" charset="0"/>
              </a:rPr>
              <a:t> “Mijn hond stinkt uit zijn bek en zijn tandvlees ziet rood. Wat kan ik doen om hem te helpen?”</a:t>
            </a:r>
            <a:br>
              <a:rPr kumimoji="0" lang="nl-BE" altLang="nl-BE" sz="2400" b="0" i="0" u="none" strike="noStrike" cap="none" normalizeH="0" baseline="0" dirty="0">
                <a:ln>
                  <a:noFill/>
                </a:ln>
                <a:solidFill>
                  <a:schemeClr val="tx1"/>
                </a:solidFill>
                <a:effectLst/>
                <a:latin typeface="Arial" panose="020B0604020202020204" pitchFamily="34" charset="0"/>
              </a:rPr>
            </a:br>
            <a:endParaRPr kumimoji="0" lang="nl-BE" altLang="nl-BE" sz="2400"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ct val="0"/>
              </a:spcBef>
              <a:spcAft>
                <a:spcPct val="0"/>
              </a:spcAft>
            </a:pPr>
            <a:r>
              <a:rPr kumimoji="0" lang="nl-BE" altLang="nl-BE" sz="2400" b="1" i="0" u="none" strike="noStrike" cap="none" normalizeH="0" baseline="0" dirty="0" err="1">
                <a:ln>
                  <a:noFill/>
                </a:ln>
                <a:solidFill>
                  <a:schemeClr val="tx1"/>
                </a:solidFill>
                <a:effectLst/>
                <a:latin typeface="Arial" panose="020B0604020202020204" pitchFamily="34" charset="0"/>
              </a:rPr>
              <a:t>Intellectual</a:t>
            </a:r>
            <a:r>
              <a:rPr kumimoji="0" lang="nl-BE" altLang="nl-BE" sz="2400" b="1" i="0" u="none" strike="noStrike" cap="none" normalizeH="0" baseline="0" dirty="0">
                <a:ln>
                  <a:noFill/>
                </a:ln>
                <a:solidFill>
                  <a:schemeClr val="tx1"/>
                </a:solidFill>
                <a:effectLst/>
                <a:latin typeface="Arial" panose="020B0604020202020204" pitchFamily="34" charset="0"/>
              </a:rPr>
              <a:t>:</a:t>
            </a:r>
            <a:r>
              <a:rPr kumimoji="0" lang="nl-BE" altLang="nl-BE" sz="2400" b="0" i="0" u="none" strike="noStrike" cap="none" normalizeH="0" baseline="0" dirty="0">
                <a:ln>
                  <a:noFill/>
                </a:ln>
                <a:solidFill>
                  <a:schemeClr val="tx1"/>
                </a:solidFill>
                <a:effectLst/>
                <a:latin typeface="Arial" panose="020B0604020202020204" pitchFamily="34" charset="0"/>
              </a:rPr>
              <a:t> “Wat werkt nu echt tegen tandplak bij honden? En hoe werkt dat dan?”</a:t>
            </a:r>
            <a:br>
              <a:rPr kumimoji="0" lang="nl-BE" altLang="nl-BE" sz="2400" b="0" i="0" u="none" strike="noStrike" cap="none" normalizeH="0" baseline="0" dirty="0">
                <a:ln>
                  <a:noFill/>
                </a:ln>
                <a:solidFill>
                  <a:schemeClr val="tx1"/>
                </a:solidFill>
                <a:effectLst/>
                <a:latin typeface="Arial" panose="020B0604020202020204" pitchFamily="34" charset="0"/>
              </a:rPr>
            </a:br>
            <a:endParaRPr kumimoji="0" lang="nl-BE" altLang="nl-BE" sz="2400"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ct val="0"/>
              </a:spcBef>
              <a:spcAft>
                <a:spcPct val="0"/>
              </a:spcAft>
            </a:pPr>
            <a:r>
              <a:rPr kumimoji="0" lang="nl-BE" altLang="nl-BE" sz="2400" b="1" i="0" u="none" strike="noStrike" cap="none" normalizeH="0" baseline="0" dirty="0" err="1">
                <a:ln>
                  <a:noFill/>
                </a:ln>
                <a:solidFill>
                  <a:schemeClr val="tx1"/>
                </a:solidFill>
                <a:effectLst/>
                <a:latin typeface="Arial" panose="020B0604020202020204" pitchFamily="34" charset="0"/>
              </a:rPr>
              <a:t>Validator</a:t>
            </a:r>
            <a:r>
              <a:rPr kumimoji="0" lang="nl-BE" altLang="nl-BE" sz="2400" b="1" i="0" u="none" strike="noStrike" cap="none" normalizeH="0" baseline="0" dirty="0">
                <a:ln>
                  <a:noFill/>
                </a:ln>
                <a:solidFill>
                  <a:schemeClr val="tx1"/>
                </a:solidFill>
                <a:effectLst/>
                <a:latin typeface="Arial" panose="020B0604020202020204" pitchFamily="34" charset="0"/>
              </a:rPr>
              <a:t>:</a:t>
            </a:r>
            <a:r>
              <a:rPr kumimoji="0" lang="nl-BE" altLang="nl-BE" sz="2400" b="0" i="0" u="none" strike="noStrike" cap="none" normalizeH="0" baseline="0" dirty="0">
                <a:ln>
                  <a:noFill/>
                </a:ln>
                <a:solidFill>
                  <a:schemeClr val="tx1"/>
                </a:solidFill>
                <a:effectLst/>
                <a:latin typeface="Arial" panose="020B0604020202020204" pitchFamily="34" charset="0"/>
              </a:rPr>
              <a:t> “Wat is een goed tandpoeder voor honden waar mensen echt tevreden over zijn?”</a:t>
            </a:r>
            <a:br>
              <a:rPr kumimoji="0" lang="nl-BE" altLang="nl-BE" sz="2400" b="0" i="0" u="none" strike="noStrike" cap="none" normalizeH="0" baseline="0" dirty="0">
                <a:ln>
                  <a:noFill/>
                </a:ln>
                <a:solidFill>
                  <a:schemeClr val="tx1"/>
                </a:solidFill>
                <a:effectLst/>
                <a:latin typeface="Arial" panose="020B0604020202020204" pitchFamily="34" charset="0"/>
              </a:rPr>
            </a:br>
            <a:endParaRPr kumimoji="0" lang="nl-BE" altLang="nl-BE" sz="2400"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ct val="0"/>
              </a:spcBef>
              <a:spcAft>
                <a:spcPct val="0"/>
              </a:spcAft>
            </a:pPr>
            <a:r>
              <a:rPr kumimoji="0" lang="nl-BE" altLang="nl-BE" sz="2400" b="1" i="0" u="none" strike="noStrike" cap="none" normalizeH="0" baseline="0" dirty="0">
                <a:ln>
                  <a:noFill/>
                </a:ln>
                <a:solidFill>
                  <a:schemeClr val="tx1"/>
                </a:solidFill>
                <a:effectLst/>
                <a:latin typeface="Arial" panose="020B0604020202020204" pitchFamily="34" charset="0"/>
              </a:rPr>
              <a:t>Executive:</a:t>
            </a:r>
            <a:r>
              <a:rPr kumimoji="0" lang="nl-BE" altLang="nl-BE" sz="2400" b="0" i="0" u="none" strike="noStrike" cap="none" normalizeH="0" baseline="0" dirty="0">
                <a:ln>
                  <a:noFill/>
                </a:ln>
                <a:solidFill>
                  <a:schemeClr val="tx1"/>
                </a:solidFill>
                <a:effectLst/>
                <a:latin typeface="Arial" panose="020B0604020202020204" pitchFamily="34" charset="0"/>
              </a:rPr>
              <a:t> “Wat werkt het snelst tegen tandplak en een slechte adem bij mijn hond?”</a:t>
            </a:r>
            <a:endParaRPr lang="nl-BE" sz="2400" dirty="0"/>
          </a:p>
        </p:txBody>
      </p:sp>
    </p:spTree>
    <p:extLst>
      <p:ext uri="{BB962C8B-B14F-4D97-AF65-F5344CB8AC3E}">
        <p14:creationId xmlns:p14="http://schemas.microsoft.com/office/powerpoint/2010/main" val="439526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13655D-017C-8A36-163F-55EF23481D9C}"/>
            </a:ext>
          </a:extLst>
        </p:cNvPr>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71134AF-C8D5-8218-ECB1-C04D64492DC7}"/>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Beantwoordt Sunoré deze vragen? </a:t>
            </a:r>
          </a:p>
        </p:txBody>
      </p:sp>
      <p:pic>
        <p:nvPicPr>
          <p:cNvPr id="5" name="Tijdelijke aanduiding voor inhoud 4">
            <a:extLst>
              <a:ext uri="{FF2B5EF4-FFF2-40B4-BE49-F238E27FC236}">
                <a16:creationId xmlns:a16="http://schemas.microsoft.com/office/drawing/2014/main" id="{38C2B8E3-1F0D-B981-7428-C911CD6D5123}"/>
              </a:ext>
            </a:extLst>
          </p:cNvPr>
          <p:cNvPicPr>
            <a:picLocks noGrp="1" noChangeAspect="1"/>
          </p:cNvPicPr>
          <p:nvPr>
            <p:ph idx="1"/>
          </p:nvPr>
        </p:nvPicPr>
        <p:blipFill>
          <a:blip r:embed="rId3"/>
          <a:stretch>
            <a:fillRect/>
          </a:stretch>
        </p:blipFill>
        <p:spPr>
          <a:xfrm>
            <a:off x="4777316" y="1622474"/>
            <a:ext cx="6780700" cy="3610723"/>
          </a:xfrm>
          <a:prstGeom prst="rect">
            <a:avLst/>
          </a:prstGeom>
        </p:spPr>
      </p:pic>
    </p:spTree>
    <p:extLst>
      <p:ext uri="{BB962C8B-B14F-4D97-AF65-F5344CB8AC3E}">
        <p14:creationId xmlns:p14="http://schemas.microsoft.com/office/powerpoint/2010/main" val="41064849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E7927-8DDD-C107-B8D4-EFC2B61E6F9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A99922B-BF3C-1A40-653B-4507A107589C}"/>
              </a:ext>
            </a:extLst>
          </p:cNvPr>
          <p:cNvSpPr>
            <a:spLocks noGrp="1"/>
          </p:cNvSpPr>
          <p:nvPr>
            <p:ph type="title"/>
          </p:nvPr>
        </p:nvSpPr>
        <p:spPr/>
        <p:txBody>
          <a:bodyPr>
            <a:normAutofit/>
          </a:bodyPr>
          <a:lstStyle/>
          <a:p>
            <a:r>
              <a:rPr lang="nl-NL" dirty="0"/>
              <a:t>Wat kun jij hiervan leren? </a:t>
            </a:r>
            <a:endParaRPr lang="nl-BE" dirty="0"/>
          </a:p>
        </p:txBody>
      </p:sp>
      <p:sp>
        <p:nvSpPr>
          <p:cNvPr id="3" name="Tijdelijke aanduiding voor inhoud 2">
            <a:extLst>
              <a:ext uri="{FF2B5EF4-FFF2-40B4-BE49-F238E27FC236}">
                <a16:creationId xmlns:a16="http://schemas.microsoft.com/office/drawing/2014/main" id="{35E8AC9E-1A85-8E08-979A-3E0FC37305CE}"/>
              </a:ext>
            </a:extLst>
          </p:cNvPr>
          <p:cNvSpPr>
            <a:spLocks noGrp="1"/>
          </p:cNvSpPr>
          <p:nvPr>
            <p:ph idx="1"/>
          </p:nvPr>
        </p:nvSpPr>
        <p:spPr/>
        <p:txBody>
          <a:bodyPr>
            <a:normAutofit/>
          </a:bodyPr>
          <a:lstStyle/>
          <a:p>
            <a:pPr eaLnBrk="0" fontAlgn="base" hangingPunct="0">
              <a:lnSpc>
                <a:spcPct val="100000"/>
              </a:lnSpc>
              <a:spcBef>
                <a:spcPct val="0"/>
              </a:spcBef>
              <a:spcAft>
                <a:spcPct val="0"/>
              </a:spcAft>
            </a:pPr>
            <a:r>
              <a:rPr lang="nl-NL" sz="2400" b="0" i="0" dirty="0" err="1">
                <a:solidFill>
                  <a:srgbClr val="18181B"/>
                </a:solidFill>
                <a:effectLst/>
              </a:rPr>
              <a:t>Sunoré</a:t>
            </a:r>
            <a:r>
              <a:rPr lang="nl-NL" sz="2400" b="0" i="0" dirty="0">
                <a:solidFill>
                  <a:srgbClr val="18181B"/>
                </a:solidFill>
                <a:effectLst/>
              </a:rPr>
              <a:t> scoort vier op vijf. </a:t>
            </a:r>
            <a:br>
              <a:rPr lang="nl-NL" sz="2400" b="0" i="0" dirty="0">
                <a:solidFill>
                  <a:srgbClr val="18181B"/>
                </a:solidFill>
                <a:effectLst/>
              </a:rPr>
            </a:br>
            <a:br>
              <a:rPr lang="nl-NL" sz="2400" b="0" i="0" dirty="0">
                <a:solidFill>
                  <a:srgbClr val="18181B"/>
                </a:solidFill>
                <a:effectLst/>
              </a:rPr>
            </a:br>
            <a:r>
              <a:rPr lang="nl-NL" sz="2400" b="0" i="0" dirty="0">
                <a:solidFill>
                  <a:srgbClr val="18181B"/>
                </a:solidFill>
                <a:effectLst/>
              </a:rPr>
              <a:t>En het ontbrekende profiel (Executive) is niet toevallig: de woorden "hoe lang", "duurt", "snel", "weken", "dagen" komen </a:t>
            </a:r>
            <a:r>
              <a:rPr lang="nl-NL" sz="2400" b="1" i="0" dirty="0">
                <a:solidFill>
                  <a:srgbClr val="18181B"/>
                </a:solidFill>
                <a:effectLst/>
              </a:rPr>
              <a:t>nul keer</a:t>
            </a:r>
            <a:r>
              <a:rPr lang="nl-NL" sz="2400" b="0" i="0" dirty="0">
                <a:solidFill>
                  <a:srgbClr val="18181B"/>
                </a:solidFill>
                <a:effectLst/>
              </a:rPr>
              <a:t> voor op die pagina. </a:t>
            </a:r>
          </a:p>
          <a:p>
            <a:pPr eaLnBrk="0" fontAlgn="base" hangingPunct="0">
              <a:lnSpc>
                <a:spcPct val="100000"/>
              </a:lnSpc>
              <a:spcBef>
                <a:spcPct val="0"/>
              </a:spcBef>
              <a:spcAft>
                <a:spcPct val="0"/>
              </a:spcAft>
            </a:pPr>
            <a:endParaRPr lang="nl-NL" sz="2400" dirty="0">
              <a:solidFill>
                <a:srgbClr val="18181B"/>
              </a:solidFill>
            </a:endParaRPr>
          </a:p>
          <a:p>
            <a:pPr eaLnBrk="0" fontAlgn="base" hangingPunct="0">
              <a:lnSpc>
                <a:spcPct val="100000"/>
              </a:lnSpc>
              <a:spcBef>
                <a:spcPct val="0"/>
              </a:spcBef>
              <a:spcAft>
                <a:spcPct val="0"/>
              </a:spcAft>
            </a:pPr>
            <a:r>
              <a:rPr lang="nl-NL" sz="2400" b="0" i="0" dirty="0">
                <a:solidFill>
                  <a:srgbClr val="18181B"/>
                </a:solidFill>
                <a:effectLst/>
              </a:rPr>
              <a:t>Het merk is gebouwd door een dierenarts met een protocol, dus </a:t>
            </a:r>
            <a:r>
              <a:rPr lang="nl-NL" sz="2400" b="0" i="0" dirty="0" err="1">
                <a:solidFill>
                  <a:srgbClr val="18181B"/>
                </a:solidFill>
                <a:effectLst/>
              </a:rPr>
              <a:t>Intellectual</a:t>
            </a:r>
            <a:r>
              <a:rPr lang="nl-NL" sz="2400" b="0" i="0" dirty="0">
                <a:solidFill>
                  <a:srgbClr val="18181B"/>
                </a:solidFill>
                <a:effectLst/>
              </a:rPr>
              <a:t> en </a:t>
            </a:r>
            <a:r>
              <a:rPr lang="nl-NL" sz="2400" b="0" i="0" dirty="0" err="1">
                <a:solidFill>
                  <a:srgbClr val="18181B"/>
                </a:solidFill>
                <a:effectLst/>
              </a:rPr>
              <a:t>Validator</a:t>
            </a:r>
            <a:r>
              <a:rPr lang="nl-NL" sz="2400" b="0" i="0" dirty="0">
                <a:solidFill>
                  <a:srgbClr val="18181B"/>
                </a:solidFill>
                <a:effectLst/>
              </a:rPr>
              <a:t> zitten er vanzelf in. </a:t>
            </a:r>
          </a:p>
          <a:p>
            <a:pPr eaLnBrk="0" fontAlgn="base" hangingPunct="0">
              <a:lnSpc>
                <a:spcPct val="100000"/>
              </a:lnSpc>
              <a:spcBef>
                <a:spcPct val="0"/>
              </a:spcBef>
              <a:spcAft>
                <a:spcPct val="0"/>
              </a:spcAft>
            </a:pPr>
            <a:endParaRPr lang="nl-NL" sz="2400" b="1" dirty="0">
              <a:solidFill>
                <a:srgbClr val="18181B"/>
              </a:solidFill>
            </a:endParaRPr>
          </a:p>
          <a:p>
            <a:pPr eaLnBrk="0" fontAlgn="base" hangingPunct="0">
              <a:lnSpc>
                <a:spcPct val="100000"/>
              </a:lnSpc>
              <a:spcBef>
                <a:spcPct val="0"/>
              </a:spcBef>
              <a:spcAft>
                <a:spcPct val="0"/>
              </a:spcAft>
            </a:pPr>
            <a:r>
              <a:rPr lang="nl-NL" sz="2400" b="1" i="0" dirty="0">
                <a:solidFill>
                  <a:srgbClr val="18181B"/>
                </a:solidFill>
                <a:effectLst/>
              </a:rPr>
              <a:t>Onthoud: Het profiel dat het verst van de maker afstaat, is het profiel dat mist op de pagina. </a:t>
            </a:r>
          </a:p>
        </p:txBody>
      </p:sp>
    </p:spTree>
    <p:extLst>
      <p:ext uri="{BB962C8B-B14F-4D97-AF65-F5344CB8AC3E}">
        <p14:creationId xmlns:p14="http://schemas.microsoft.com/office/powerpoint/2010/main" val="42941859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BE907-9A84-47C0-DFB5-C949B56A67F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DA57DA-AB87-51D4-EECF-790AB995F17D}"/>
              </a:ext>
            </a:extLst>
          </p:cNvPr>
          <p:cNvSpPr>
            <a:spLocks noGrp="1"/>
          </p:cNvSpPr>
          <p:nvPr>
            <p:ph type="title"/>
          </p:nvPr>
        </p:nvSpPr>
        <p:spPr/>
        <p:txBody>
          <a:bodyPr>
            <a:normAutofit/>
          </a:bodyPr>
          <a:lstStyle/>
          <a:p>
            <a:r>
              <a:rPr lang="nl-NL" dirty="0"/>
              <a:t>En nu jij </a:t>
            </a:r>
            <a:endParaRPr lang="nl-BE" dirty="0"/>
          </a:p>
        </p:txBody>
      </p:sp>
      <p:sp>
        <p:nvSpPr>
          <p:cNvPr id="3" name="Tijdelijke aanduiding voor inhoud 2">
            <a:extLst>
              <a:ext uri="{FF2B5EF4-FFF2-40B4-BE49-F238E27FC236}">
                <a16:creationId xmlns:a16="http://schemas.microsoft.com/office/drawing/2014/main" id="{1405275C-264F-A06D-DA5E-47A38E8DE2E5}"/>
              </a:ext>
            </a:extLst>
          </p:cNvPr>
          <p:cNvSpPr>
            <a:spLocks noGrp="1"/>
          </p:cNvSpPr>
          <p:nvPr>
            <p:ph idx="1"/>
          </p:nvPr>
        </p:nvSpPr>
        <p:spPr/>
        <p:txBody>
          <a:bodyPr>
            <a:normAutofit/>
          </a:bodyPr>
          <a:lstStyle/>
          <a:p>
            <a:pPr algn="l"/>
            <a:r>
              <a:rPr lang="nl-NL" sz="2400" b="0" i="0" dirty="0">
                <a:solidFill>
                  <a:srgbClr val="18181B"/>
                </a:solidFill>
                <a:effectLst/>
              </a:rPr>
              <a:t>Schrijf per profiel één vraag die jouw klant in Google of </a:t>
            </a:r>
            <a:r>
              <a:rPr lang="nl-NL" sz="2400" b="0" i="0" dirty="0" err="1">
                <a:solidFill>
                  <a:srgbClr val="18181B"/>
                </a:solidFill>
                <a:effectLst/>
              </a:rPr>
              <a:t>ChatGPT</a:t>
            </a:r>
            <a:r>
              <a:rPr lang="nl-NL" sz="2400" b="0" i="0" dirty="0">
                <a:solidFill>
                  <a:srgbClr val="18181B"/>
                </a:solidFill>
                <a:effectLst/>
              </a:rPr>
              <a:t> zou typen. Zet er een vinkje achter als jouw pagina die vraag beantwoordt.</a:t>
            </a:r>
            <a:br>
              <a:rPr lang="nl-NL" sz="2400" b="0" i="0" dirty="0">
                <a:solidFill>
                  <a:srgbClr val="18181B"/>
                </a:solidFill>
                <a:effectLst/>
              </a:rPr>
            </a:br>
            <a:endParaRPr lang="nl-NL" sz="2400" b="0" i="0" dirty="0">
              <a:solidFill>
                <a:srgbClr val="18181B"/>
              </a:solidFill>
              <a:effectLst/>
            </a:endParaRPr>
          </a:p>
          <a:p>
            <a:pPr algn="l"/>
            <a:r>
              <a:rPr lang="nl-NL" sz="2400" b="0" i="0" dirty="0">
                <a:solidFill>
                  <a:srgbClr val="18181B"/>
                </a:solidFill>
                <a:effectLst/>
              </a:rPr>
              <a:t>Hoeveel vinkjes heb je? En welk profiel mist er nog?</a:t>
            </a:r>
          </a:p>
        </p:txBody>
      </p:sp>
    </p:spTree>
    <p:extLst>
      <p:ext uri="{BB962C8B-B14F-4D97-AF65-F5344CB8AC3E}">
        <p14:creationId xmlns:p14="http://schemas.microsoft.com/office/powerpoint/2010/main" val="24550441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3BFEE-F826-573E-0ED1-788EB1F213D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3A3A617-A02C-8BEA-DA8A-9EBD29CFBAE7}"/>
              </a:ext>
            </a:extLst>
          </p:cNvPr>
          <p:cNvSpPr>
            <a:spLocks noGrp="1"/>
          </p:cNvSpPr>
          <p:nvPr>
            <p:ph type="title"/>
          </p:nvPr>
        </p:nvSpPr>
        <p:spPr/>
        <p:txBody>
          <a:bodyPr/>
          <a:lstStyle/>
          <a:p>
            <a:endParaRPr lang="nl-BE" dirty="0"/>
          </a:p>
        </p:txBody>
      </p:sp>
    </p:spTree>
    <p:extLst>
      <p:ext uri="{BB962C8B-B14F-4D97-AF65-F5344CB8AC3E}">
        <p14:creationId xmlns:p14="http://schemas.microsoft.com/office/powerpoint/2010/main" val="15812874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38BA5-FDF3-6FF9-D432-6FE72E25AC2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0F4641-DAB5-5A78-00D4-B7572B60CFA4}"/>
              </a:ext>
            </a:extLst>
          </p:cNvPr>
          <p:cNvSpPr>
            <a:spLocks noGrp="1"/>
          </p:cNvSpPr>
          <p:nvPr>
            <p:ph type="title"/>
          </p:nvPr>
        </p:nvSpPr>
        <p:spPr/>
        <p:txBody>
          <a:bodyPr/>
          <a:lstStyle/>
          <a:p>
            <a:r>
              <a:rPr lang="nl-NL" dirty="0"/>
              <a:t>Krijg betere </a:t>
            </a:r>
            <a:r>
              <a:rPr lang="nl-NL" dirty="0" err="1"/>
              <a:t>testimonials</a:t>
            </a:r>
            <a:r>
              <a:rPr lang="nl-NL" dirty="0"/>
              <a:t> en reviews</a:t>
            </a:r>
            <a:endParaRPr lang="nl-BE" dirty="0"/>
          </a:p>
        </p:txBody>
      </p:sp>
      <p:pic>
        <p:nvPicPr>
          <p:cNvPr id="5" name="Tijdelijke aanduiding voor inhoud 4" descr="Afbeelding met geel, ster&#10;&#10;Automatisch gegenereerde beschrijving">
            <a:extLst>
              <a:ext uri="{FF2B5EF4-FFF2-40B4-BE49-F238E27FC236}">
                <a16:creationId xmlns:a16="http://schemas.microsoft.com/office/drawing/2014/main" id="{0E5D551A-EB71-3393-3E44-FEC133FCF8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5337" y="1825625"/>
            <a:ext cx="6521326" cy="4351338"/>
          </a:xfrm>
        </p:spPr>
      </p:pic>
    </p:spTree>
    <p:extLst>
      <p:ext uri="{BB962C8B-B14F-4D97-AF65-F5344CB8AC3E}">
        <p14:creationId xmlns:p14="http://schemas.microsoft.com/office/powerpoint/2010/main" val="9886653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4F165D-981B-DB8E-DA93-24FBB24EE686}"/>
            </a:ext>
          </a:extLst>
        </p:cNvPr>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1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A18034A-3F6A-E72D-4C46-5071B4A3C019}"/>
              </a:ext>
            </a:extLst>
          </p:cNvPr>
          <p:cNvSpPr>
            <a:spLocks noGrp="1"/>
          </p:cNvSpPr>
          <p:nvPr>
            <p:ph type="title"/>
          </p:nvPr>
        </p:nvSpPr>
        <p:spPr>
          <a:xfrm>
            <a:off x="1245072" y="1289765"/>
            <a:ext cx="3651101" cy="4270963"/>
          </a:xfrm>
        </p:spPr>
        <p:txBody>
          <a:bodyPr anchor="ctr">
            <a:normAutofit/>
          </a:bodyPr>
          <a:lstStyle/>
          <a:p>
            <a:pPr algn="ctr"/>
            <a:r>
              <a:rPr lang="nl-NL" sz="3900">
                <a:solidFill>
                  <a:srgbClr val="FFFFFF"/>
                </a:solidFill>
              </a:rPr>
              <a:t>Getuigenisvragen voor de Director</a:t>
            </a:r>
            <a:endParaRPr lang="nl-BE" sz="3900">
              <a:solidFill>
                <a:srgbClr val="FFFFFF"/>
              </a:solidFill>
            </a:endParaRPr>
          </a:p>
        </p:txBody>
      </p:sp>
      <p:sp>
        <p:nvSpPr>
          <p:cNvPr id="1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2"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6" name="Rectangle 1">
            <a:extLst>
              <a:ext uri="{FF2B5EF4-FFF2-40B4-BE49-F238E27FC236}">
                <a16:creationId xmlns:a16="http://schemas.microsoft.com/office/drawing/2014/main" id="{782A85BD-D060-B976-BDD3-AB94FB08DA29}"/>
              </a:ext>
            </a:extLst>
          </p:cNvPr>
          <p:cNvSpPr>
            <a:spLocks noGrp="1" noChangeArrowheads="1"/>
          </p:cNvSpPr>
          <p:nvPr>
            <p:ph idx="1"/>
          </p:nvPr>
        </p:nvSpPr>
        <p:spPr bwMode="auto">
          <a:xfrm>
            <a:off x="6297233" y="518400"/>
            <a:ext cx="4771607" cy="583794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None/>
              <a:tabLst/>
            </a:pPr>
            <a:endParaRPr kumimoji="0" lang="nl-BE" altLang="nl-BE" sz="2000" b="0" i="0" u="none" strike="noStrike" cap="none" normalizeH="0" baseline="0" dirty="0">
              <a:ln>
                <a:noFill/>
              </a:ln>
              <a:solidFill>
                <a:schemeClr val="tx1">
                  <a:alpha val="80000"/>
                </a:schemeClr>
              </a:solidFill>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nl-BE" altLang="nl-BE" sz="2000" b="0" i="0" u="none" strike="noStrike" cap="none" normalizeH="0" baseline="0" dirty="0">
                <a:ln>
                  <a:noFill/>
                </a:ln>
                <a:solidFill>
                  <a:schemeClr val="tx1">
                    <a:alpha val="80000"/>
                  </a:schemeClr>
                </a:solidFill>
                <a:effectLst/>
                <a:latin typeface="Arial" panose="020B0604020202020204" pitchFamily="34" charset="0"/>
              </a:rPr>
              <a:t>"Wat is er veranderd in hoe vrij jij je voelt in je werk en je leven sinds je hiermee werkt?" </a:t>
            </a:r>
          </a:p>
          <a:p>
            <a:pPr marL="0" marR="0" lvl="0" indent="0" defTabSz="914400" rtl="0" eaLnBrk="0" fontAlgn="base" latinLnBrk="0" hangingPunct="0">
              <a:spcBef>
                <a:spcPct val="0"/>
              </a:spcBef>
              <a:spcAft>
                <a:spcPts val="600"/>
              </a:spcAft>
              <a:buClrTx/>
              <a:buSzTx/>
              <a:buFontTx/>
              <a:buChar char="•"/>
              <a:tabLst/>
            </a:pPr>
            <a:endParaRPr kumimoji="0" lang="nl-BE" altLang="nl-BE" sz="2000" b="0" i="0" u="none" strike="noStrike" cap="none" normalizeH="0" baseline="0" dirty="0">
              <a:ln>
                <a:noFill/>
              </a:ln>
              <a:solidFill>
                <a:schemeClr val="tx1">
                  <a:alpha val="80000"/>
                </a:schemeClr>
              </a:solidFill>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nl-BE" altLang="nl-BE" sz="2000" b="0" i="0" u="none" strike="noStrike" cap="none" normalizeH="0" baseline="0" dirty="0">
                <a:ln>
                  <a:noFill/>
                </a:ln>
                <a:solidFill>
                  <a:schemeClr val="tx1">
                    <a:alpha val="80000"/>
                  </a:schemeClr>
                </a:solidFill>
                <a:effectLst/>
                <a:latin typeface="Arial" panose="020B0604020202020204" pitchFamily="34" charset="0"/>
              </a:rPr>
              <a:t>"Wat kun je vandaag doen dat vroeger niet mogelijk voelde voor jou?”</a:t>
            </a:r>
          </a:p>
          <a:p>
            <a:pPr marL="0" marR="0" lvl="0" indent="0" defTabSz="914400" rtl="0" eaLnBrk="0" fontAlgn="base" latinLnBrk="0" hangingPunct="0">
              <a:spcBef>
                <a:spcPct val="0"/>
              </a:spcBef>
              <a:spcAft>
                <a:spcPts val="600"/>
              </a:spcAft>
              <a:buClrTx/>
              <a:buSzTx/>
              <a:buFontTx/>
              <a:buChar char="•"/>
              <a:tabLst/>
            </a:pPr>
            <a:endParaRPr lang="nl-BE" altLang="nl-BE" sz="2000" dirty="0">
              <a:solidFill>
                <a:schemeClr val="tx1">
                  <a:alpha val="80000"/>
                </a:schemeClr>
              </a:solidFill>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nl-BE" altLang="nl-BE" sz="2000" b="0" i="0" u="none" strike="noStrike" cap="none" normalizeH="0" baseline="0" dirty="0">
                <a:ln>
                  <a:noFill/>
                </a:ln>
                <a:solidFill>
                  <a:schemeClr val="tx1">
                    <a:alpha val="80000"/>
                  </a:schemeClr>
                </a:solidFill>
                <a:effectLst/>
                <a:latin typeface="Arial" panose="020B0604020202020204" pitchFamily="34" charset="0"/>
              </a:rPr>
              <a:t>"Op welke manier past dit beter bij hoe jij wilt werken en leven?" </a:t>
            </a:r>
            <a:br>
              <a:rPr kumimoji="0" lang="nl-BE" altLang="nl-BE" sz="2000" b="0" i="0" u="none" strike="noStrike" cap="none" normalizeH="0" baseline="0" dirty="0">
                <a:ln>
                  <a:noFill/>
                </a:ln>
                <a:solidFill>
                  <a:schemeClr val="tx1">
                    <a:alpha val="80000"/>
                  </a:schemeClr>
                </a:solidFill>
                <a:effectLst/>
                <a:latin typeface="Arial" panose="020B0604020202020204" pitchFamily="34" charset="0"/>
              </a:rPr>
            </a:br>
            <a:endParaRPr kumimoji="0" lang="nl-BE" altLang="nl-BE" sz="2000" b="0" i="0" u="none" strike="noStrike" cap="none" normalizeH="0" baseline="0" dirty="0">
              <a:ln>
                <a:noFill/>
              </a:ln>
              <a:solidFill>
                <a:schemeClr val="tx1">
                  <a:alpha val="80000"/>
                </a:schemeClr>
              </a:solidFill>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lang="nl-BE" altLang="nl-BE" sz="2000" dirty="0">
                <a:solidFill>
                  <a:schemeClr val="tx1">
                    <a:alpha val="80000"/>
                  </a:schemeClr>
                </a:solidFill>
                <a:latin typeface="Arial" panose="020B0604020202020204" pitchFamily="34" charset="0"/>
              </a:rPr>
              <a:t>“Wat maakte dat je dacht: “Dit is nu echt iets typisch voor mij”?”</a:t>
            </a:r>
            <a:endParaRPr kumimoji="0" lang="nl-BE" altLang="nl-BE" sz="2000" b="0" i="0" u="none" strike="noStrike" cap="none" normalizeH="0" baseline="0" dirty="0">
              <a:ln>
                <a:noFill/>
              </a:ln>
              <a:solidFill>
                <a:schemeClr val="tx1">
                  <a:alpha val="80000"/>
                </a:schemeClr>
              </a:solidFill>
              <a:effectLst/>
              <a:latin typeface="Arial" panose="020B0604020202020204" pitchFamily="34" charset="0"/>
            </a:endParaRPr>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6" name="Straight Connector 2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55045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FADE2C-AE41-F43B-791C-AB8CD8D0447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1EE91EE-C610-FD67-47FF-26C91DFFB23A}"/>
              </a:ext>
            </a:extLst>
          </p:cNvPr>
          <p:cNvSpPr>
            <a:spLocks noGrp="1"/>
          </p:cNvSpPr>
          <p:nvPr>
            <p:ph type="title"/>
          </p:nvPr>
        </p:nvSpPr>
        <p:spPr>
          <a:xfrm>
            <a:off x="1245072" y="1289765"/>
            <a:ext cx="3651101" cy="4270963"/>
          </a:xfrm>
        </p:spPr>
        <p:txBody>
          <a:bodyPr anchor="ctr">
            <a:normAutofit/>
          </a:bodyPr>
          <a:lstStyle/>
          <a:p>
            <a:pPr algn="ctr"/>
            <a:r>
              <a:rPr lang="nl-NL" sz="3900">
                <a:solidFill>
                  <a:srgbClr val="FFFFFF"/>
                </a:solidFill>
              </a:rPr>
              <a:t>Getuigenisvragen voor de Relator</a:t>
            </a:r>
            <a:endParaRPr lang="nl-BE" sz="3900">
              <a:solidFill>
                <a:srgbClr val="FFFFFF"/>
              </a:solidFill>
            </a:endParaRPr>
          </a:p>
        </p:txBody>
      </p:sp>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6" name="Rectangle 1">
            <a:extLst>
              <a:ext uri="{FF2B5EF4-FFF2-40B4-BE49-F238E27FC236}">
                <a16:creationId xmlns:a16="http://schemas.microsoft.com/office/drawing/2014/main" id="{7385109E-0696-D9C3-6F33-C4DC81AB8951}"/>
              </a:ext>
            </a:extLst>
          </p:cNvPr>
          <p:cNvSpPr>
            <a:spLocks noGrp="1" noChangeArrowheads="1"/>
          </p:cNvSpPr>
          <p:nvPr>
            <p:ph idx="1"/>
          </p:nvPr>
        </p:nvSpPr>
        <p:spPr bwMode="auto">
          <a:xfrm>
            <a:off x="6297233" y="518400"/>
            <a:ext cx="4771607" cy="583794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eaLnBrk="0" fontAlgn="base" hangingPunct="0">
              <a:spcBef>
                <a:spcPct val="0"/>
              </a:spcBef>
              <a:spcAft>
                <a:spcPts val="600"/>
              </a:spcAft>
            </a:pPr>
            <a:r>
              <a:rPr lang="nl-NL" sz="2000">
                <a:solidFill>
                  <a:schemeClr val="tx1">
                    <a:alpha val="80000"/>
                  </a:schemeClr>
                </a:solidFill>
                <a:latin typeface="Arial" panose="020B0604020202020204" pitchFamily="34" charset="0"/>
                <a:cs typeface="Arial" panose="020B0604020202020204" pitchFamily="34" charset="0"/>
              </a:rPr>
              <a:t>"Hoe voelt het om dit te gebruiken in je dagelijkse werk of momenten met je gezin?"</a:t>
            </a:r>
          </a:p>
          <a:p>
            <a:pPr eaLnBrk="0" fontAlgn="base" hangingPunct="0">
              <a:spcBef>
                <a:spcPct val="0"/>
              </a:spcBef>
              <a:spcAft>
                <a:spcPts val="600"/>
              </a:spcAft>
            </a:pPr>
            <a:endParaRPr lang="nl-NL" sz="2000">
              <a:solidFill>
                <a:schemeClr val="tx1">
                  <a:alpha val="80000"/>
                </a:schemeClr>
              </a:solidFill>
              <a:latin typeface="Arial" panose="020B0604020202020204" pitchFamily="34" charset="0"/>
              <a:cs typeface="Arial" panose="020B0604020202020204" pitchFamily="34" charset="0"/>
            </a:endParaRPr>
          </a:p>
          <a:p>
            <a:pPr eaLnBrk="0" fontAlgn="base" hangingPunct="0">
              <a:spcBef>
                <a:spcPct val="0"/>
              </a:spcBef>
              <a:spcAft>
                <a:spcPts val="600"/>
              </a:spcAft>
            </a:pPr>
            <a:r>
              <a:rPr lang="nl-NL" sz="2000">
                <a:solidFill>
                  <a:schemeClr val="tx1">
                    <a:alpha val="80000"/>
                  </a:schemeClr>
                </a:solidFill>
                <a:latin typeface="Arial" panose="020B0604020202020204" pitchFamily="34" charset="0"/>
                <a:cs typeface="Arial" panose="020B0604020202020204" pitchFamily="34" charset="0"/>
              </a:rPr>
              <a:t>"Heb je het gevoel dat je dichter bij je mensen staat dan daarvoor?"</a:t>
            </a:r>
            <a:endParaRPr kumimoji="0" lang="nl-BE" altLang="nl-BE" sz="2000" b="0" i="0" u="none" strike="noStrike" cap="none" normalizeH="0" baseline="0">
              <a:ln>
                <a:noFill/>
              </a:ln>
              <a:solidFill>
                <a:schemeClr val="tx1">
                  <a:alpha val="80000"/>
                </a:schemeClr>
              </a:solidFill>
              <a:effectLst/>
              <a:latin typeface="Arial" panose="020B0604020202020204" pitchFamily="34" charset="0"/>
              <a:cs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endParaRPr kumimoji="0" lang="nl-BE" altLang="nl-BE" sz="2000" b="0" i="0" u="none" strike="noStrike" cap="none" normalizeH="0" baseline="0">
              <a:ln>
                <a:noFill/>
              </a:ln>
              <a:solidFill>
                <a:schemeClr val="tx1">
                  <a:alpha val="80000"/>
                </a:schemeClr>
              </a:solidFill>
              <a:effectLst/>
              <a:latin typeface="Arial" panose="020B0604020202020204" pitchFamily="34" charset="0"/>
              <a:cs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nl-BE" altLang="nl-BE" sz="2000" b="0" i="0" u="none" strike="noStrike" cap="none" normalizeH="0" baseline="0">
                <a:ln>
                  <a:noFill/>
                </a:ln>
                <a:solidFill>
                  <a:schemeClr val="tx1">
                    <a:alpha val="80000"/>
                  </a:schemeClr>
                </a:solidFill>
                <a:effectLst/>
                <a:latin typeface="Arial" panose="020B0604020202020204" pitchFamily="34" charset="0"/>
                <a:cs typeface="Arial" panose="020B0604020202020204" pitchFamily="34" charset="0"/>
              </a:rPr>
              <a:t>"Wat is er veranderd in hoe mensen op jou reageren </a:t>
            </a:r>
            <a:r>
              <a:rPr lang="nl-BE" altLang="nl-BE" sz="2000">
                <a:solidFill>
                  <a:schemeClr val="tx1">
                    <a:alpha val="80000"/>
                  </a:schemeClr>
                </a:solidFill>
                <a:latin typeface="Arial" panose="020B0604020202020204" pitchFamily="34" charset="0"/>
                <a:cs typeface="Arial" panose="020B0604020202020204" pitchFamily="34" charset="0"/>
              </a:rPr>
              <a:t>sinds je dit doet / gebruikt?</a:t>
            </a:r>
            <a:r>
              <a:rPr kumimoji="0" lang="nl-BE" altLang="nl-BE" sz="2000" b="0" i="0" u="none" strike="noStrike" cap="none" normalizeH="0" baseline="0">
                <a:ln>
                  <a:noFill/>
                </a:ln>
                <a:solidFill>
                  <a:schemeClr val="tx1">
                    <a:alpha val="80000"/>
                  </a:schemeClr>
                </a:solidFill>
                <a:effectLst/>
                <a:latin typeface="Arial" panose="020B0604020202020204" pitchFamily="34" charset="0"/>
                <a:cs typeface="Arial" panose="020B0604020202020204" pitchFamily="34" charset="0"/>
              </a:rPr>
              <a:t>" </a:t>
            </a:r>
          </a:p>
          <a:p>
            <a:pPr marL="0" marR="0" lvl="0" indent="0" defTabSz="914400" rtl="0" eaLnBrk="0" fontAlgn="base" latinLnBrk="0" hangingPunct="0">
              <a:spcBef>
                <a:spcPct val="0"/>
              </a:spcBef>
              <a:spcAft>
                <a:spcPts val="600"/>
              </a:spcAft>
              <a:buClrTx/>
              <a:buSzTx/>
              <a:buFontTx/>
              <a:buChar char="•"/>
              <a:tabLst/>
            </a:pPr>
            <a:endParaRPr kumimoji="0" lang="nl-BE" altLang="nl-BE" sz="2000" b="0" i="0" u="none" strike="noStrike" cap="none" normalizeH="0" baseline="0">
              <a:ln>
                <a:noFill/>
              </a:ln>
              <a:solidFill>
                <a:schemeClr val="tx1">
                  <a:alpha val="80000"/>
                </a:schemeClr>
              </a:solidFill>
              <a:effectLst/>
              <a:latin typeface="Arial" panose="020B0604020202020204" pitchFamily="34" charset="0"/>
              <a:cs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lang="nl-NL" sz="2000">
                <a:solidFill>
                  <a:schemeClr val="tx1">
                    <a:alpha val="80000"/>
                  </a:schemeClr>
                </a:solidFill>
                <a:latin typeface="Arial" panose="020B0604020202020204" pitchFamily="34" charset="0"/>
                <a:cs typeface="Arial" panose="020B0604020202020204" pitchFamily="34" charset="0"/>
              </a:rPr>
              <a:t>"Wat maakte dat dit product /traject juist voelde voor jou en de mensen voor wie je dit doet?"</a:t>
            </a:r>
            <a:endParaRPr kumimoji="0" lang="nl-BE" altLang="nl-BE" sz="2000" b="0" i="0" u="none" strike="noStrike" cap="none" normalizeH="0" baseline="0">
              <a:ln>
                <a:noFill/>
              </a:ln>
              <a:solidFill>
                <a:schemeClr val="tx1">
                  <a:alpha val="80000"/>
                </a:schemeClr>
              </a:solidFill>
              <a:effectLst/>
              <a:latin typeface="Arial" panose="020B0604020202020204" pitchFamily="34" charset="0"/>
              <a:cs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endParaRPr kumimoji="0" lang="nl-BE" altLang="nl-BE" sz="2000" b="0" i="0" u="none" strike="noStrike" cap="none" normalizeH="0" baseline="0">
              <a:ln>
                <a:noFill/>
              </a:ln>
              <a:solidFill>
                <a:schemeClr val="tx1">
                  <a:alpha val="80000"/>
                </a:schemeClr>
              </a:solidFill>
              <a:effectLst/>
              <a:latin typeface="Arial" panose="020B0604020202020204" pitchFamily="34" charset="0"/>
            </a:endParaRPr>
          </a:p>
        </p:txBody>
      </p:sp>
      <p:sp>
        <p:nvSpPr>
          <p:cNvPr id="1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21" name="Straight Connector 2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20616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89E3AE-788E-77BE-DA80-FECAFB1331D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3C4CFD3-A5C2-2027-4BB5-64B9248D823A}"/>
              </a:ext>
            </a:extLst>
          </p:cNvPr>
          <p:cNvSpPr>
            <a:spLocks noGrp="1"/>
          </p:cNvSpPr>
          <p:nvPr>
            <p:ph type="title"/>
          </p:nvPr>
        </p:nvSpPr>
        <p:spPr>
          <a:xfrm>
            <a:off x="1245072" y="1289765"/>
            <a:ext cx="3651101" cy="4270963"/>
          </a:xfrm>
        </p:spPr>
        <p:txBody>
          <a:bodyPr anchor="ctr">
            <a:normAutofit/>
          </a:bodyPr>
          <a:lstStyle/>
          <a:p>
            <a:pPr algn="ctr"/>
            <a:r>
              <a:rPr lang="nl-NL" sz="3900">
                <a:solidFill>
                  <a:srgbClr val="FFFFFF"/>
                </a:solidFill>
              </a:rPr>
              <a:t>Getuigenisvragen voor de Intellectual</a:t>
            </a:r>
            <a:endParaRPr lang="nl-BE" sz="3900">
              <a:solidFill>
                <a:srgbClr val="FFFFFF"/>
              </a:solidFill>
            </a:endParaRPr>
          </a:p>
        </p:txBody>
      </p:sp>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6" name="Rectangle 1">
            <a:extLst>
              <a:ext uri="{FF2B5EF4-FFF2-40B4-BE49-F238E27FC236}">
                <a16:creationId xmlns:a16="http://schemas.microsoft.com/office/drawing/2014/main" id="{C5A8A555-3244-9A03-1328-7634441DA888}"/>
              </a:ext>
            </a:extLst>
          </p:cNvPr>
          <p:cNvSpPr>
            <a:spLocks noGrp="1" noChangeArrowheads="1"/>
          </p:cNvSpPr>
          <p:nvPr>
            <p:ph idx="1"/>
          </p:nvPr>
        </p:nvSpPr>
        <p:spPr bwMode="auto">
          <a:xfrm>
            <a:off x="6297233" y="518400"/>
            <a:ext cx="4771607" cy="583794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None/>
              <a:tabLst/>
            </a:pPr>
            <a:endParaRPr kumimoji="0" lang="nl-BE" altLang="nl-BE" sz="2000" b="0" i="0" u="none" strike="noStrike" cap="none" normalizeH="0" baseline="0">
              <a:ln>
                <a:noFill/>
              </a:ln>
              <a:solidFill>
                <a:schemeClr val="tx1">
                  <a:alpha val="80000"/>
                </a:schemeClr>
              </a:solidFill>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nl-BE" altLang="nl-BE" sz="2000" b="0" i="0" u="none" strike="noStrike" cap="none" normalizeH="0" baseline="0">
                <a:ln>
                  <a:noFill/>
                </a:ln>
                <a:solidFill>
                  <a:schemeClr val="tx1">
                    <a:alpha val="80000"/>
                  </a:schemeClr>
                </a:solidFill>
                <a:effectLst/>
                <a:latin typeface="Arial" panose="020B0604020202020204" pitchFamily="34" charset="0"/>
              </a:rPr>
              <a:t>“Welk onderdeel van de methode heeft het meeste effect gehad op je manier van werken?” </a:t>
            </a:r>
          </a:p>
          <a:p>
            <a:pPr marL="0" marR="0" lvl="0" indent="0" defTabSz="914400" rtl="0" eaLnBrk="0" fontAlgn="base" latinLnBrk="0" hangingPunct="0">
              <a:spcBef>
                <a:spcPct val="0"/>
              </a:spcBef>
              <a:spcAft>
                <a:spcPts val="600"/>
              </a:spcAft>
              <a:buClrTx/>
              <a:buSzTx/>
              <a:buFontTx/>
              <a:buChar char="•"/>
              <a:tabLst/>
            </a:pPr>
            <a:endParaRPr kumimoji="0" lang="nl-BE" altLang="nl-BE" sz="2000" b="0" i="0" u="none" strike="noStrike" cap="none" normalizeH="0" baseline="0">
              <a:ln>
                <a:noFill/>
              </a:ln>
              <a:solidFill>
                <a:schemeClr val="tx1">
                  <a:alpha val="80000"/>
                </a:schemeClr>
              </a:solidFill>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nl-BE" altLang="nl-BE" sz="2000" b="0" i="0" u="none" strike="noStrike" cap="none" normalizeH="0" baseline="0">
                <a:ln>
                  <a:noFill/>
                </a:ln>
                <a:solidFill>
                  <a:schemeClr val="tx1">
                    <a:alpha val="80000"/>
                  </a:schemeClr>
                </a:solidFill>
                <a:effectLst/>
                <a:latin typeface="Arial" panose="020B0604020202020204" pitchFamily="34" charset="0"/>
              </a:rPr>
              <a:t>“Wat begrijp je nu beter over [onderwerp / thema]?</a:t>
            </a:r>
            <a:r>
              <a:rPr lang="nl-BE" altLang="nl-BE" sz="2000">
                <a:solidFill>
                  <a:schemeClr val="tx1">
                    <a:alpha val="80000"/>
                  </a:schemeClr>
                </a:solidFill>
                <a:latin typeface="Arial" panose="020B0604020202020204" pitchFamily="34" charset="0"/>
              </a:rPr>
              <a:t>”</a:t>
            </a:r>
          </a:p>
          <a:p>
            <a:pPr marL="0" marR="0" lvl="0" indent="0" defTabSz="914400" rtl="0" eaLnBrk="0" fontAlgn="base" latinLnBrk="0" hangingPunct="0">
              <a:spcBef>
                <a:spcPct val="0"/>
              </a:spcBef>
              <a:spcAft>
                <a:spcPts val="600"/>
              </a:spcAft>
              <a:buClrTx/>
              <a:buSzTx/>
              <a:buFontTx/>
              <a:buChar char="•"/>
              <a:tabLst/>
            </a:pPr>
            <a:endParaRPr lang="nl-BE" altLang="nl-BE" sz="2000">
              <a:solidFill>
                <a:schemeClr val="tx1">
                  <a:alpha val="80000"/>
                </a:schemeClr>
              </a:solidFill>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nl-BE" altLang="nl-BE" sz="2000" b="0" i="0" u="none" strike="noStrike" cap="none" normalizeH="0" baseline="0">
                <a:ln>
                  <a:noFill/>
                </a:ln>
                <a:solidFill>
                  <a:schemeClr val="tx1">
                    <a:alpha val="80000"/>
                  </a:schemeClr>
                </a:solidFill>
                <a:effectLst/>
                <a:latin typeface="Arial" panose="020B0604020202020204" pitchFamily="34" charset="0"/>
              </a:rPr>
              <a:t>“Hoe heeft dit systeem je leven of werk </a:t>
            </a:r>
            <a:r>
              <a:rPr lang="nl-BE" altLang="nl-BE" sz="2000">
                <a:solidFill>
                  <a:schemeClr val="tx1">
                    <a:alpha val="80000"/>
                  </a:schemeClr>
                </a:solidFill>
                <a:latin typeface="Arial" panose="020B0604020202020204" pitchFamily="34" charset="0"/>
              </a:rPr>
              <a:t>vereenvoudigd of beter gestructureerd?”</a:t>
            </a:r>
            <a:r>
              <a:rPr kumimoji="0" lang="nl-BE" altLang="nl-BE" sz="2000" b="0" i="0" u="none" strike="noStrike" cap="none" normalizeH="0" baseline="0">
                <a:ln>
                  <a:noFill/>
                </a:ln>
                <a:solidFill>
                  <a:schemeClr val="tx1">
                    <a:alpha val="80000"/>
                  </a:schemeClr>
                </a:solidFill>
                <a:effectLst/>
                <a:latin typeface="Arial" panose="020B0604020202020204" pitchFamily="34" charset="0"/>
              </a:rPr>
              <a:t> </a:t>
            </a:r>
          </a:p>
          <a:p>
            <a:pPr marL="0" marR="0" lvl="0" indent="0" defTabSz="914400" rtl="0" eaLnBrk="0" fontAlgn="base" latinLnBrk="0" hangingPunct="0">
              <a:spcBef>
                <a:spcPct val="0"/>
              </a:spcBef>
              <a:spcAft>
                <a:spcPts val="600"/>
              </a:spcAft>
              <a:buClrTx/>
              <a:buSzTx/>
              <a:buFontTx/>
              <a:buChar char="•"/>
              <a:tabLst/>
            </a:pPr>
            <a:endParaRPr kumimoji="0" lang="nl-BE" altLang="nl-BE" sz="2000" b="0" i="0" u="none" strike="noStrike" cap="none" normalizeH="0" baseline="0">
              <a:ln>
                <a:noFill/>
              </a:ln>
              <a:solidFill>
                <a:schemeClr val="tx1">
                  <a:alpha val="80000"/>
                </a:schemeClr>
              </a:solidFill>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lang="nl-BE" altLang="nl-BE" sz="2000">
                <a:solidFill>
                  <a:schemeClr val="tx1">
                    <a:alpha val="80000"/>
                  </a:schemeClr>
                </a:solidFill>
                <a:latin typeface="Arial" panose="020B0604020202020204" pitchFamily="34" charset="0"/>
              </a:rPr>
              <a:t> “Welk detail vond je toch wel belangrijk?”</a:t>
            </a:r>
            <a:br>
              <a:rPr lang="nl-BE" altLang="nl-BE" sz="2000">
                <a:solidFill>
                  <a:schemeClr val="tx1">
                    <a:alpha val="80000"/>
                  </a:schemeClr>
                </a:solidFill>
                <a:latin typeface="Arial" panose="020B0604020202020204" pitchFamily="34" charset="0"/>
              </a:rPr>
            </a:br>
            <a:endParaRPr kumimoji="0" lang="nl-BE" altLang="nl-BE" sz="2000" b="0" i="0" u="none" strike="noStrike" cap="none" normalizeH="0" baseline="0">
              <a:ln>
                <a:noFill/>
              </a:ln>
              <a:solidFill>
                <a:schemeClr val="tx1">
                  <a:alpha val="80000"/>
                </a:schemeClr>
              </a:solidFill>
              <a:effectLst/>
              <a:latin typeface="Arial" panose="020B0604020202020204" pitchFamily="34" charset="0"/>
            </a:endParaRPr>
          </a:p>
        </p:txBody>
      </p:sp>
      <p:sp>
        <p:nvSpPr>
          <p:cNvPr id="1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21" name="Straight Connector 2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71418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8C4FB0-B928-54CB-436D-B033D290648C}"/>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BC94A82-0BC3-3F29-56D9-B93DBF553A71}"/>
              </a:ext>
            </a:extLst>
          </p:cNvPr>
          <p:cNvSpPr>
            <a:spLocks noGrp="1"/>
          </p:cNvSpPr>
          <p:nvPr>
            <p:ph type="title"/>
          </p:nvPr>
        </p:nvSpPr>
        <p:spPr>
          <a:xfrm>
            <a:off x="1245072" y="1289765"/>
            <a:ext cx="3651101" cy="4270963"/>
          </a:xfrm>
        </p:spPr>
        <p:txBody>
          <a:bodyPr anchor="ctr">
            <a:normAutofit/>
          </a:bodyPr>
          <a:lstStyle/>
          <a:p>
            <a:pPr algn="ctr"/>
            <a:r>
              <a:rPr lang="nl-NL" sz="3900">
                <a:solidFill>
                  <a:srgbClr val="FFFFFF"/>
                </a:solidFill>
              </a:rPr>
              <a:t>Getuigenisvragen voor de Validator</a:t>
            </a:r>
            <a:endParaRPr lang="nl-BE" sz="3900">
              <a:solidFill>
                <a:srgbClr val="FFFFFF"/>
              </a:solidFill>
            </a:endParaRPr>
          </a:p>
        </p:txBody>
      </p:sp>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6" name="Rectangle 1">
            <a:extLst>
              <a:ext uri="{FF2B5EF4-FFF2-40B4-BE49-F238E27FC236}">
                <a16:creationId xmlns:a16="http://schemas.microsoft.com/office/drawing/2014/main" id="{9ECBEC69-0582-C6C1-6185-3B532D708051}"/>
              </a:ext>
            </a:extLst>
          </p:cNvPr>
          <p:cNvSpPr>
            <a:spLocks noGrp="1" noChangeArrowheads="1"/>
          </p:cNvSpPr>
          <p:nvPr>
            <p:ph idx="1"/>
          </p:nvPr>
        </p:nvSpPr>
        <p:spPr bwMode="auto">
          <a:xfrm>
            <a:off x="6297233" y="518400"/>
            <a:ext cx="4771607" cy="583794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None/>
              <a:tabLst/>
            </a:pPr>
            <a:endParaRPr kumimoji="0" lang="nl-BE" altLang="nl-BE" sz="2000" b="0" i="0" u="none" strike="noStrike" cap="none" normalizeH="0" baseline="0">
              <a:ln>
                <a:noFill/>
              </a:ln>
              <a:solidFill>
                <a:schemeClr val="tx1">
                  <a:alpha val="80000"/>
                </a:schemeClr>
              </a:solidFill>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nl-BE" altLang="nl-BE" sz="2000" b="0" i="0" u="none" strike="noStrike" cap="none" normalizeH="0" baseline="0">
                <a:ln>
                  <a:noFill/>
                </a:ln>
                <a:solidFill>
                  <a:schemeClr val="tx1">
                    <a:alpha val="80000"/>
                  </a:schemeClr>
                </a:solidFill>
                <a:effectLst/>
                <a:latin typeface="Arial" panose="020B0604020202020204" pitchFamily="34" charset="0"/>
              </a:rPr>
              <a:t>“Wat </a:t>
            </a:r>
            <a:r>
              <a:rPr lang="nl-NL" sz="2000">
                <a:solidFill>
                  <a:schemeClr val="tx1">
                    <a:alpha val="80000"/>
                  </a:schemeClr>
                </a:solidFill>
                <a:latin typeface="Arial" panose="020B0604020202020204" pitchFamily="34" charset="0"/>
              </a:rPr>
              <a:t>gaf jou het vertrouwen om in dit product te investeren op dit niveau?</a:t>
            </a:r>
            <a:r>
              <a:rPr lang="nl-BE" altLang="nl-BE" sz="2000">
                <a:solidFill>
                  <a:schemeClr val="tx1">
                    <a:alpha val="80000"/>
                  </a:schemeClr>
                </a:solidFill>
                <a:latin typeface="Arial" panose="020B0604020202020204" pitchFamily="34" charset="0"/>
              </a:rPr>
              <a:t>”</a:t>
            </a:r>
          </a:p>
          <a:p>
            <a:pPr marL="0" marR="0" lvl="0" indent="0" defTabSz="914400" rtl="0" eaLnBrk="0" fontAlgn="base" latinLnBrk="0" hangingPunct="0">
              <a:spcBef>
                <a:spcPct val="0"/>
              </a:spcBef>
              <a:spcAft>
                <a:spcPts val="600"/>
              </a:spcAft>
              <a:buClrTx/>
              <a:buSzTx/>
              <a:buFontTx/>
              <a:buChar char="•"/>
              <a:tabLst/>
            </a:pPr>
            <a:endParaRPr lang="nl-BE" altLang="nl-BE" sz="2000">
              <a:solidFill>
                <a:schemeClr val="tx1">
                  <a:alpha val="80000"/>
                </a:schemeClr>
              </a:solidFill>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nl-BE" altLang="nl-BE" sz="2000" b="0" i="0" u="none" strike="noStrike" cap="none" normalizeH="0" baseline="0">
                <a:ln>
                  <a:noFill/>
                </a:ln>
                <a:solidFill>
                  <a:schemeClr val="tx1">
                    <a:alpha val="80000"/>
                  </a:schemeClr>
                </a:solidFill>
                <a:effectLst/>
                <a:latin typeface="Arial" panose="020B0604020202020204" pitchFamily="34" charset="0"/>
              </a:rPr>
              <a:t>“Hoe heeft [aanbod] je geholpen om meer zelfvertrouwen te krijgen?” </a:t>
            </a:r>
          </a:p>
          <a:p>
            <a:pPr marL="0" marR="0" lvl="0" indent="0" defTabSz="914400" rtl="0" eaLnBrk="0" fontAlgn="base" latinLnBrk="0" hangingPunct="0">
              <a:spcBef>
                <a:spcPct val="0"/>
              </a:spcBef>
              <a:spcAft>
                <a:spcPts val="600"/>
              </a:spcAft>
              <a:buClrTx/>
              <a:buSzTx/>
              <a:buFontTx/>
              <a:buChar char="•"/>
              <a:tabLst/>
            </a:pPr>
            <a:endParaRPr kumimoji="0" lang="nl-BE" altLang="nl-BE" sz="2000" b="0" i="0" u="none" strike="noStrike" cap="none" normalizeH="0" baseline="0">
              <a:ln>
                <a:noFill/>
              </a:ln>
              <a:solidFill>
                <a:schemeClr val="tx1">
                  <a:alpha val="80000"/>
                </a:schemeClr>
              </a:solidFill>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lang="nl-BE" altLang="nl-BE" sz="2000">
                <a:solidFill>
                  <a:schemeClr val="tx1">
                    <a:alpha val="80000"/>
                  </a:schemeClr>
                </a:solidFill>
                <a:latin typeface="Arial" panose="020B0604020202020204" pitchFamily="34" charset="0"/>
              </a:rPr>
              <a:t> </a:t>
            </a:r>
            <a:r>
              <a:rPr lang="nl-NL" sz="2000">
                <a:solidFill>
                  <a:schemeClr val="tx1">
                    <a:alpha val="80000"/>
                  </a:schemeClr>
                </a:solidFill>
                <a:latin typeface="Arial" panose="020B0604020202020204" pitchFamily="34" charset="0"/>
              </a:rPr>
              <a:t>"Hoe is de manier waarop anderen jou zien of benaderen veranderd sinds je dit toepast?”</a:t>
            </a:r>
            <a:br>
              <a:rPr lang="nl-NL" sz="2000">
                <a:solidFill>
                  <a:schemeClr val="tx1">
                    <a:alpha val="80000"/>
                  </a:schemeClr>
                </a:solidFill>
                <a:latin typeface="Arial" panose="020B0604020202020204" pitchFamily="34" charset="0"/>
              </a:rPr>
            </a:br>
            <a:endParaRPr lang="nl-NL" sz="2000">
              <a:solidFill>
                <a:schemeClr val="tx1">
                  <a:alpha val="80000"/>
                </a:schemeClr>
              </a:solidFill>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lang="nl-NL" sz="2000">
                <a:solidFill>
                  <a:schemeClr val="tx1">
                    <a:alpha val="80000"/>
                  </a:schemeClr>
                </a:solidFill>
                <a:latin typeface="Arial" panose="020B0604020202020204" pitchFamily="34" charset="0"/>
              </a:rPr>
              <a:t> “Hoe reageerden mensen toen je [product] gebruikte?”</a:t>
            </a:r>
            <a:endParaRPr kumimoji="0" lang="nl-BE" altLang="nl-BE" sz="2000" b="0" i="0" u="none" strike="noStrike" cap="none" normalizeH="0" baseline="0">
              <a:ln>
                <a:noFill/>
              </a:ln>
              <a:solidFill>
                <a:schemeClr val="tx1">
                  <a:alpha val="80000"/>
                </a:schemeClr>
              </a:solidFill>
              <a:effectLst/>
              <a:latin typeface="Arial" panose="020B0604020202020204" pitchFamily="34" charset="0"/>
            </a:endParaRPr>
          </a:p>
        </p:txBody>
      </p:sp>
      <p:sp>
        <p:nvSpPr>
          <p:cNvPr id="1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21" name="Straight Connector 2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0210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5E48B7-A6E8-07D3-4248-BEA582DCC53D}"/>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3EFA13B-11DD-579A-0BFB-5E7CF336D964}"/>
              </a:ext>
            </a:extLst>
          </p:cNvPr>
          <p:cNvSpPr>
            <a:spLocks noGrp="1"/>
          </p:cNvSpPr>
          <p:nvPr>
            <p:ph type="title"/>
          </p:nvPr>
        </p:nvSpPr>
        <p:spPr>
          <a:xfrm>
            <a:off x="1245072" y="1289765"/>
            <a:ext cx="3651101" cy="4270963"/>
          </a:xfrm>
        </p:spPr>
        <p:txBody>
          <a:bodyPr anchor="ctr">
            <a:normAutofit/>
          </a:bodyPr>
          <a:lstStyle/>
          <a:p>
            <a:pPr algn="ctr"/>
            <a:r>
              <a:rPr lang="nl-NL" sz="3900">
                <a:solidFill>
                  <a:srgbClr val="FFFFFF"/>
                </a:solidFill>
              </a:rPr>
              <a:t>Getuigenisvragen voor de Executive</a:t>
            </a:r>
            <a:endParaRPr lang="nl-BE" sz="3900">
              <a:solidFill>
                <a:srgbClr val="FFFFFF"/>
              </a:solidFill>
            </a:endParaRPr>
          </a:p>
        </p:txBody>
      </p:sp>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6" name="Rectangle 1">
            <a:extLst>
              <a:ext uri="{FF2B5EF4-FFF2-40B4-BE49-F238E27FC236}">
                <a16:creationId xmlns:a16="http://schemas.microsoft.com/office/drawing/2014/main" id="{0D0FE509-C3C4-340B-4E2A-BD34FCB53477}"/>
              </a:ext>
            </a:extLst>
          </p:cNvPr>
          <p:cNvSpPr>
            <a:spLocks noGrp="1" noChangeArrowheads="1"/>
          </p:cNvSpPr>
          <p:nvPr>
            <p:ph idx="1"/>
          </p:nvPr>
        </p:nvSpPr>
        <p:spPr bwMode="auto">
          <a:xfrm>
            <a:off x="6297233" y="518400"/>
            <a:ext cx="4771607" cy="583794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None/>
              <a:tabLst/>
            </a:pPr>
            <a:endParaRPr kumimoji="0" lang="nl-BE" altLang="nl-BE" sz="2000" b="0" i="0" u="none" strike="noStrike" cap="none" normalizeH="0" baseline="0">
              <a:ln>
                <a:noFill/>
              </a:ln>
              <a:solidFill>
                <a:schemeClr val="tx1">
                  <a:alpha val="80000"/>
                </a:schemeClr>
              </a:solidFill>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lang="nl-NL" sz="2000">
                <a:solidFill>
                  <a:schemeClr val="tx1">
                    <a:alpha val="80000"/>
                  </a:schemeClr>
                </a:solidFill>
                <a:latin typeface="Arial" panose="020B0604020202020204" pitchFamily="34" charset="0"/>
              </a:rPr>
              <a:t>"Welke concrete impact heeft dit gehad op je cijfers of je manier van werken? Geef gerust cijfers als dat kan”</a:t>
            </a:r>
            <a:br>
              <a:rPr lang="nl-NL" sz="2000">
                <a:solidFill>
                  <a:schemeClr val="tx1">
                    <a:alpha val="80000"/>
                  </a:schemeClr>
                </a:solidFill>
                <a:latin typeface="Arial" panose="020B0604020202020204" pitchFamily="34" charset="0"/>
              </a:rPr>
            </a:br>
            <a:endParaRPr lang="nl-BE" altLang="nl-BE" sz="2000">
              <a:solidFill>
                <a:schemeClr val="tx1">
                  <a:alpha val="80000"/>
                </a:schemeClr>
              </a:solidFill>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lang="nl-NL" sz="2000">
                <a:solidFill>
                  <a:schemeClr val="tx1">
                    <a:alpha val="80000"/>
                  </a:schemeClr>
                </a:solidFill>
                <a:latin typeface="Arial" panose="020B0604020202020204" pitchFamily="34" charset="0"/>
              </a:rPr>
              <a:t>"Wat is het effect geweest op je conversie, omzet of tijdsbesteding?"</a:t>
            </a:r>
            <a:r>
              <a:rPr lang="nl-BE" altLang="nl-BE" sz="2000">
                <a:solidFill>
                  <a:schemeClr val="tx1">
                    <a:alpha val="80000"/>
                  </a:schemeClr>
                </a:solidFill>
                <a:latin typeface="Arial" panose="020B0604020202020204" pitchFamily="34" charset="0"/>
              </a:rPr>
              <a:t> </a:t>
            </a:r>
          </a:p>
          <a:p>
            <a:pPr marL="0" marR="0" lvl="0" indent="0" defTabSz="914400" rtl="0" eaLnBrk="0" fontAlgn="base" latinLnBrk="0" hangingPunct="0">
              <a:spcBef>
                <a:spcPct val="0"/>
              </a:spcBef>
              <a:spcAft>
                <a:spcPts val="600"/>
              </a:spcAft>
              <a:buClrTx/>
              <a:buSzTx/>
              <a:buFontTx/>
              <a:buChar char="•"/>
              <a:tabLst/>
            </a:pPr>
            <a:endParaRPr lang="nl-BE" altLang="nl-BE" sz="2000">
              <a:solidFill>
                <a:schemeClr val="tx1">
                  <a:alpha val="80000"/>
                </a:schemeClr>
              </a:solidFill>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lang="nl-BE" altLang="nl-BE" sz="2000">
                <a:solidFill>
                  <a:schemeClr val="tx1">
                    <a:alpha val="80000"/>
                  </a:schemeClr>
                </a:solidFill>
                <a:latin typeface="Arial" panose="020B0604020202020204" pitchFamily="34" charset="0"/>
              </a:rPr>
              <a:t> </a:t>
            </a:r>
            <a:r>
              <a:rPr lang="nl-NL" sz="2000">
                <a:solidFill>
                  <a:schemeClr val="tx1">
                    <a:alpha val="80000"/>
                  </a:schemeClr>
                </a:solidFill>
                <a:latin typeface="Arial" panose="020B0604020202020204" pitchFamily="34" charset="0"/>
              </a:rPr>
              <a:t>"Hoe snel zag je meetbaar verschil na de start?"</a:t>
            </a:r>
            <a:br>
              <a:rPr lang="nl-NL" sz="2000">
                <a:solidFill>
                  <a:schemeClr val="tx1">
                    <a:alpha val="80000"/>
                  </a:schemeClr>
                </a:solidFill>
                <a:latin typeface="Arial" panose="020B0604020202020204" pitchFamily="34" charset="0"/>
              </a:rPr>
            </a:br>
            <a:endParaRPr lang="nl-NL" sz="2000">
              <a:solidFill>
                <a:schemeClr val="tx1">
                  <a:alpha val="80000"/>
                </a:schemeClr>
              </a:solidFill>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lang="nl-NL" sz="2000">
                <a:solidFill>
                  <a:schemeClr val="tx1">
                    <a:alpha val="80000"/>
                  </a:schemeClr>
                </a:solidFill>
                <a:latin typeface="Arial" panose="020B0604020202020204" pitchFamily="34" charset="0"/>
              </a:rPr>
              <a:t> "Wat zou het je gekost hebben als je deze beslissing niet had genomen?”</a:t>
            </a:r>
            <a:br>
              <a:rPr lang="nl-NL" sz="2000">
                <a:solidFill>
                  <a:schemeClr val="tx1">
                    <a:alpha val="80000"/>
                  </a:schemeClr>
                </a:solidFill>
                <a:latin typeface="Arial" panose="020B0604020202020204" pitchFamily="34" charset="0"/>
              </a:rPr>
            </a:br>
            <a:endParaRPr lang="nl-NL" sz="2000">
              <a:solidFill>
                <a:schemeClr val="tx1">
                  <a:alpha val="80000"/>
                </a:schemeClr>
              </a:solidFill>
              <a:latin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lang="nl-NL" sz="2000">
                <a:solidFill>
                  <a:schemeClr val="tx1">
                    <a:alpha val="80000"/>
                  </a:schemeClr>
                </a:solidFill>
                <a:latin typeface="Arial" panose="020B0604020202020204" pitchFamily="34" charset="0"/>
              </a:rPr>
              <a:t>"Welke voorsprong heb je nu op anderen sinds je hierin hebt geïnvesteerd?"</a:t>
            </a:r>
          </a:p>
          <a:p>
            <a:pPr marL="0" marR="0" lvl="0" indent="0" defTabSz="914400" rtl="0" eaLnBrk="0" fontAlgn="base" latinLnBrk="0" hangingPunct="0">
              <a:spcBef>
                <a:spcPct val="0"/>
              </a:spcBef>
              <a:spcAft>
                <a:spcPts val="600"/>
              </a:spcAft>
              <a:buClrTx/>
              <a:buSzTx/>
              <a:buFontTx/>
              <a:buChar char="•"/>
              <a:tabLst/>
            </a:pPr>
            <a:endParaRPr kumimoji="0" lang="nl-BE" altLang="nl-BE" sz="2000" b="0" i="0" u="none" strike="noStrike" cap="none" normalizeH="0" baseline="0">
              <a:ln>
                <a:noFill/>
              </a:ln>
              <a:solidFill>
                <a:schemeClr val="tx1">
                  <a:alpha val="80000"/>
                </a:schemeClr>
              </a:solidFill>
              <a:effectLst/>
              <a:latin typeface="Arial" panose="020B0604020202020204" pitchFamily="34" charset="0"/>
            </a:endParaRPr>
          </a:p>
        </p:txBody>
      </p:sp>
      <p:sp>
        <p:nvSpPr>
          <p:cNvPr id="1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21" name="Straight Connector 2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74898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E7992-57A2-7119-22E8-D2AE36E6D39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E970C0A-3FA4-F992-0563-AAA783FC8382}"/>
              </a:ext>
            </a:extLst>
          </p:cNvPr>
          <p:cNvSpPr>
            <a:spLocks noGrp="1"/>
          </p:cNvSpPr>
          <p:nvPr>
            <p:ph type="title"/>
          </p:nvPr>
        </p:nvSpPr>
        <p:spPr/>
        <p:txBody>
          <a:bodyPr/>
          <a:lstStyle/>
          <a:p>
            <a:r>
              <a:rPr lang="nl-NL" dirty="0"/>
              <a:t>Samenvattend: </a:t>
            </a:r>
            <a:endParaRPr lang="nl-BE" dirty="0"/>
          </a:p>
        </p:txBody>
      </p:sp>
      <p:sp>
        <p:nvSpPr>
          <p:cNvPr id="3" name="Tijdelijke aanduiding voor inhoud 2">
            <a:extLst>
              <a:ext uri="{FF2B5EF4-FFF2-40B4-BE49-F238E27FC236}">
                <a16:creationId xmlns:a16="http://schemas.microsoft.com/office/drawing/2014/main" id="{F5B0D15D-6371-C2B2-BF2F-C7647A34901A}"/>
              </a:ext>
            </a:extLst>
          </p:cNvPr>
          <p:cNvSpPr>
            <a:spLocks noGrp="1"/>
          </p:cNvSpPr>
          <p:nvPr>
            <p:ph idx="1"/>
          </p:nvPr>
        </p:nvSpPr>
        <p:spPr/>
        <p:txBody>
          <a:bodyPr>
            <a:normAutofit/>
          </a:bodyPr>
          <a:lstStyle/>
          <a:p>
            <a:pPr marL="0" indent="0" rtl="0">
              <a:buNone/>
            </a:pPr>
            <a:r>
              <a:rPr lang="nl-NL" sz="1800" b="0" u="none" strike="noStrike" dirty="0">
                <a:solidFill>
                  <a:srgbClr val="000000"/>
                </a:solidFill>
                <a:effectLst/>
                <a:latin typeface="Arial" panose="020B0604020202020204" pitchFamily="34" charset="0"/>
              </a:rPr>
              <a:t>Je weet nu welke 5 DRIVE-profielen er zijn</a:t>
            </a:r>
          </a:p>
          <a:p>
            <a:pPr marL="0" indent="0" rtl="0">
              <a:buNone/>
            </a:pPr>
            <a:endParaRPr lang="nl-NL" sz="1800" dirty="0">
              <a:solidFill>
                <a:srgbClr val="000000"/>
              </a:solidFill>
              <a:latin typeface="Arial" panose="020B0604020202020204" pitchFamily="34" charset="0"/>
            </a:endParaRPr>
          </a:p>
          <a:p>
            <a:pPr marL="0" indent="0" rtl="0">
              <a:buNone/>
            </a:pPr>
            <a:r>
              <a:rPr lang="nl-NL" sz="1800" b="0" dirty="0">
                <a:solidFill>
                  <a:srgbClr val="000000"/>
                </a:solidFill>
                <a:effectLst/>
                <a:latin typeface="Arial" panose="020B0604020202020204" pitchFamily="34" charset="0"/>
              </a:rPr>
              <a:t>Je kent nu je eigen DRIVE-profiel</a:t>
            </a:r>
          </a:p>
          <a:p>
            <a:pPr marL="0" indent="0" rtl="0">
              <a:buNone/>
            </a:pPr>
            <a:br>
              <a:rPr lang="nl-NL" sz="1800" dirty="0">
                <a:solidFill>
                  <a:srgbClr val="000000"/>
                </a:solidFill>
                <a:latin typeface="Arial" panose="020B0604020202020204" pitchFamily="34" charset="0"/>
              </a:rPr>
            </a:br>
            <a:r>
              <a:rPr lang="nl-NL" sz="1800" dirty="0">
                <a:solidFill>
                  <a:srgbClr val="000000"/>
                </a:solidFill>
                <a:latin typeface="Arial" panose="020B0604020202020204" pitchFamily="34" charset="0"/>
              </a:rPr>
              <a:t>Je weet nu ook welke blinde vlekken je misschien hebt. </a:t>
            </a:r>
            <a:br>
              <a:rPr lang="nl-NL" sz="1800" dirty="0">
                <a:solidFill>
                  <a:srgbClr val="000000"/>
                </a:solidFill>
                <a:latin typeface="Arial" panose="020B0604020202020204" pitchFamily="34" charset="0"/>
              </a:rPr>
            </a:br>
            <a:br>
              <a:rPr lang="nl-NL" sz="1800" dirty="0">
                <a:solidFill>
                  <a:srgbClr val="000000"/>
                </a:solidFill>
                <a:latin typeface="Arial" panose="020B0604020202020204" pitchFamily="34" charset="0"/>
              </a:rPr>
            </a:br>
            <a:endParaRPr lang="nl-NL" sz="1600" b="0" dirty="0">
              <a:effectLst/>
            </a:endParaRPr>
          </a:p>
        </p:txBody>
      </p:sp>
    </p:spTree>
    <p:extLst>
      <p:ext uri="{BB962C8B-B14F-4D97-AF65-F5344CB8AC3E}">
        <p14:creationId xmlns:p14="http://schemas.microsoft.com/office/powerpoint/2010/main" val="32025434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13FAD-C582-7668-5482-184447ACA8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8DBD298-49B9-08A8-C97C-1BE55A38E9DA}"/>
              </a:ext>
            </a:extLst>
          </p:cNvPr>
          <p:cNvSpPr>
            <a:spLocks noGrp="1"/>
          </p:cNvSpPr>
          <p:nvPr>
            <p:ph type="title"/>
          </p:nvPr>
        </p:nvSpPr>
        <p:spPr/>
        <p:txBody>
          <a:bodyPr/>
          <a:lstStyle/>
          <a:p>
            <a:r>
              <a:rPr lang="nl-NL" dirty="0"/>
              <a:t>Goed nieuws: </a:t>
            </a:r>
            <a:endParaRPr lang="nl-BE" dirty="0"/>
          </a:p>
        </p:txBody>
      </p:sp>
      <p:sp>
        <p:nvSpPr>
          <p:cNvPr id="3" name="Tijdelijke aanduiding voor inhoud 2">
            <a:extLst>
              <a:ext uri="{FF2B5EF4-FFF2-40B4-BE49-F238E27FC236}">
                <a16:creationId xmlns:a16="http://schemas.microsoft.com/office/drawing/2014/main" id="{7EFAC9EA-97EA-063A-A99D-50366A6E6528}"/>
              </a:ext>
            </a:extLst>
          </p:cNvPr>
          <p:cNvSpPr>
            <a:spLocks noGrp="1"/>
          </p:cNvSpPr>
          <p:nvPr>
            <p:ph idx="1"/>
          </p:nvPr>
        </p:nvSpPr>
        <p:spPr/>
        <p:txBody>
          <a:bodyPr>
            <a:normAutofit/>
          </a:bodyPr>
          <a:lstStyle/>
          <a:p>
            <a:pPr marL="0" indent="0" rtl="0">
              <a:buNone/>
            </a:pPr>
            <a:r>
              <a:rPr lang="nl-NL" sz="1800" dirty="0">
                <a:solidFill>
                  <a:srgbClr val="000000"/>
                </a:solidFill>
                <a:latin typeface="Arial" panose="020B0604020202020204" pitchFamily="34" charset="0"/>
              </a:rPr>
              <a:t>Vanmiddag leer je hoe je die blinde vlek opvult. Met AI-prompts die het voor je doen. </a:t>
            </a:r>
            <a:br>
              <a:rPr lang="nl-NL" sz="1800" dirty="0">
                <a:solidFill>
                  <a:srgbClr val="000000"/>
                </a:solidFill>
                <a:latin typeface="Arial" panose="020B0604020202020204" pitchFamily="34" charset="0"/>
              </a:rPr>
            </a:br>
            <a:br>
              <a:rPr lang="nl-NL" sz="1800" dirty="0">
                <a:solidFill>
                  <a:srgbClr val="000000"/>
                </a:solidFill>
                <a:latin typeface="Arial" panose="020B0604020202020204" pitchFamily="34" charset="0"/>
              </a:rPr>
            </a:br>
            <a:r>
              <a:rPr lang="nl-NL" sz="1800" dirty="0">
                <a:solidFill>
                  <a:srgbClr val="000000"/>
                </a:solidFill>
                <a:latin typeface="Arial" panose="020B0604020202020204" pitchFamily="34" charset="0"/>
              </a:rPr>
              <a:t>Je hoeft dus niet alle 5 de profielen uit je hoofd te kennen. </a:t>
            </a:r>
            <a:br>
              <a:rPr lang="nl-NL" sz="1800" dirty="0">
                <a:solidFill>
                  <a:srgbClr val="000000"/>
                </a:solidFill>
                <a:latin typeface="Arial" panose="020B0604020202020204" pitchFamily="34" charset="0"/>
              </a:rPr>
            </a:br>
            <a:br>
              <a:rPr lang="nl-NL" sz="1800" dirty="0">
                <a:solidFill>
                  <a:srgbClr val="000000"/>
                </a:solidFill>
                <a:latin typeface="Arial" panose="020B0604020202020204" pitchFamily="34" charset="0"/>
              </a:rPr>
            </a:br>
            <a:r>
              <a:rPr lang="nl-NL" sz="1800" dirty="0">
                <a:solidFill>
                  <a:srgbClr val="000000"/>
                </a:solidFill>
                <a:latin typeface="Arial" panose="020B0604020202020204" pitchFamily="34" charset="0"/>
              </a:rPr>
              <a:t>Je hoeft alleen de juiste prompt te gebruiken</a:t>
            </a:r>
            <a:br>
              <a:rPr lang="nl-NL" sz="1600" dirty="0"/>
            </a:br>
            <a:endParaRPr lang="nl-BE" sz="2400" dirty="0"/>
          </a:p>
        </p:txBody>
      </p:sp>
    </p:spTree>
    <p:extLst>
      <p:ext uri="{BB962C8B-B14F-4D97-AF65-F5344CB8AC3E}">
        <p14:creationId xmlns:p14="http://schemas.microsoft.com/office/powerpoint/2010/main" val="39179363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917DC-9617-43C3-6E73-EB0C9FF75F2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72B2EC-311B-7CE6-FBFD-BA6E542F922F}"/>
              </a:ext>
            </a:extLst>
          </p:cNvPr>
          <p:cNvSpPr>
            <a:spLocks noGrp="1"/>
          </p:cNvSpPr>
          <p:nvPr>
            <p:ph type="title"/>
          </p:nvPr>
        </p:nvSpPr>
        <p:spPr/>
        <p:txBody>
          <a:bodyPr/>
          <a:lstStyle/>
          <a:p>
            <a:r>
              <a:rPr lang="nl-NL" dirty="0"/>
              <a:t>Teksten herschrijven per profiel </a:t>
            </a:r>
            <a:endParaRPr lang="nl-BE" dirty="0"/>
          </a:p>
        </p:txBody>
      </p:sp>
      <p:sp>
        <p:nvSpPr>
          <p:cNvPr id="3" name="Tijdelijke aanduiding voor inhoud 2">
            <a:extLst>
              <a:ext uri="{FF2B5EF4-FFF2-40B4-BE49-F238E27FC236}">
                <a16:creationId xmlns:a16="http://schemas.microsoft.com/office/drawing/2014/main" id="{F22C69F4-ABCD-C2A0-1292-554781270BE5}"/>
              </a:ext>
            </a:extLst>
          </p:cNvPr>
          <p:cNvSpPr>
            <a:spLocks noGrp="1"/>
          </p:cNvSpPr>
          <p:nvPr>
            <p:ph idx="1"/>
          </p:nvPr>
        </p:nvSpPr>
        <p:spPr/>
        <p:txBody>
          <a:bodyPr>
            <a:normAutofit/>
          </a:bodyPr>
          <a:lstStyle/>
          <a:p>
            <a:pPr marL="0" indent="0" rtl="0">
              <a:buNone/>
            </a:pPr>
            <a:br>
              <a:rPr lang="nl-NL" sz="1600" dirty="0"/>
            </a:br>
            <a:endParaRPr lang="nl-BE" sz="2400" dirty="0"/>
          </a:p>
        </p:txBody>
      </p:sp>
    </p:spTree>
    <p:extLst>
      <p:ext uri="{BB962C8B-B14F-4D97-AF65-F5344CB8AC3E}">
        <p14:creationId xmlns:p14="http://schemas.microsoft.com/office/powerpoint/2010/main" val="42857868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BE710-DFE3-E668-94CB-C85A51680C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C1C4339-6113-9CE3-6600-7F3D2DC7B0D8}"/>
              </a:ext>
            </a:extLst>
          </p:cNvPr>
          <p:cNvSpPr>
            <a:spLocks noGrp="1"/>
          </p:cNvSpPr>
          <p:nvPr>
            <p:ph type="title"/>
          </p:nvPr>
        </p:nvSpPr>
        <p:spPr/>
        <p:txBody>
          <a:bodyPr/>
          <a:lstStyle/>
          <a:p>
            <a:r>
              <a:rPr lang="nl-NL" dirty="0" err="1"/>
              <a:t>Why</a:t>
            </a:r>
            <a:r>
              <a:rPr lang="nl-NL" dirty="0"/>
              <a:t> versus How </a:t>
            </a:r>
            <a:endParaRPr lang="nl-BE" dirty="0"/>
          </a:p>
        </p:txBody>
      </p:sp>
      <p:sp>
        <p:nvSpPr>
          <p:cNvPr id="3" name="Tijdelijke aanduiding voor inhoud 2">
            <a:extLst>
              <a:ext uri="{FF2B5EF4-FFF2-40B4-BE49-F238E27FC236}">
                <a16:creationId xmlns:a16="http://schemas.microsoft.com/office/drawing/2014/main" id="{159FB821-00E4-AB5A-AF2F-95E0D93F6898}"/>
              </a:ext>
            </a:extLst>
          </p:cNvPr>
          <p:cNvSpPr>
            <a:spLocks noGrp="1"/>
          </p:cNvSpPr>
          <p:nvPr>
            <p:ph idx="1"/>
          </p:nvPr>
        </p:nvSpPr>
        <p:spPr/>
        <p:txBody>
          <a:bodyPr>
            <a:normAutofit fontScale="77500" lnSpcReduction="20000"/>
          </a:bodyPr>
          <a:lstStyle/>
          <a:p>
            <a:pPr marL="0" indent="0">
              <a:buNone/>
            </a:pPr>
            <a:br>
              <a:rPr lang="nl-NL" sz="2400" dirty="0"/>
            </a:br>
            <a:r>
              <a:rPr lang="nl-NL" sz="2400" dirty="0"/>
              <a:t>Mensen kopen om emotionele redenen (WHY = DRIVE)</a:t>
            </a:r>
            <a:br>
              <a:rPr lang="nl-NL" sz="2400" dirty="0"/>
            </a:br>
            <a:br>
              <a:rPr lang="nl-NL" sz="2400" dirty="0"/>
            </a:br>
            <a:br>
              <a:rPr lang="nl-NL" sz="2400" dirty="0"/>
            </a:br>
            <a:r>
              <a:rPr lang="nl-NL" sz="2100" dirty="0"/>
              <a:t>E</a:t>
            </a:r>
            <a:r>
              <a:rPr lang="nl-BE" sz="2100" dirty="0"/>
              <a:t>en profiel denkt altijd vanuit één WHY:</a:t>
            </a:r>
          </a:p>
          <a:p>
            <a:pPr marL="0" indent="0">
              <a:buNone/>
            </a:pPr>
            <a:r>
              <a:rPr lang="nl-BE" sz="2100" dirty="0"/>
              <a:t>Director → vrijheid, ervaring </a:t>
            </a:r>
          </a:p>
          <a:p>
            <a:pPr marL="0" indent="0">
              <a:buNone/>
            </a:pPr>
            <a:r>
              <a:rPr lang="nl-BE" sz="2100" dirty="0" err="1"/>
              <a:t>Relator</a:t>
            </a:r>
            <a:r>
              <a:rPr lang="nl-BE" sz="2100" dirty="0"/>
              <a:t> → mensen, verbinding </a:t>
            </a:r>
          </a:p>
          <a:p>
            <a:pPr marL="0" indent="0">
              <a:buNone/>
            </a:pPr>
            <a:r>
              <a:rPr lang="nl-BE" sz="2100" dirty="0" err="1"/>
              <a:t>Intellectual</a:t>
            </a:r>
            <a:r>
              <a:rPr lang="nl-BE" sz="2100" dirty="0"/>
              <a:t> → begrijpen, structuur </a:t>
            </a:r>
          </a:p>
          <a:p>
            <a:pPr marL="0" indent="0">
              <a:buNone/>
            </a:pPr>
            <a:r>
              <a:rPr lang="nl-BE" sz="2100" dirty="0" err="1"/>
              <a:t>Validator</a:t>
            </a:r>
            <a:r>
              <a:rPr lang="nl-BE" sz="2100" dirty="0"/>
              <a:t> → erkenning, gezien worden </a:t>
            </a:r>
          </a:p>
          <a:p>
            <a:pPr marL="0" indent="0">
              <a:buNone/>
            </a:pPr>
            <a:r>
              <a:rPr lang="nl-BE" sz="2100" dirty="0"/>
              <a:t>Executive → resultaat, controle</a:t>
            </a:r>
          </a:p>
          <a:p>
            <a:pPr marL="0" indent="0">
              <a:buNone/>
            </a:pPr>
            <a:br>
              <a:rPr lang="nl-NL" sz="2400" dirty="0"/>
            </a:br>
            <a:br>
              <a:rPr lang="nl-NL" sz="2400" dirty="0"/>
            </a:br>
            <a:br>
              <a:rPr lang="nl-NL" sz="2400" dirty="0"/>
            </a:br>
            <a:r>
              <a:rPr lang="nl-NL" sz="2400" dirty="0"/>
              <a:t>Maar de meeste ondernemers hebben het over de eigenschappen (HOW)</a:t>
            </a:r>
            <a:br>
              <a:rPr lang="nl-NL" sz="2400" dirty="0"/>
            </a:br>
            <a:br>
              <a:rPr lang="nl-NL" sz="2400" dirty="0"/>
            </a:br>
            <a:br>
              <a:rPr lang="nl-NL" sz="2400" dirty="0"/>
            </a:br>
            <a:endParaRPr lang="nl-BE" sz="2400" dirty="0"/>
          </a:p>
        </p:txBody>
      </p:sp>
    </p:spTree>
    <p:extLst>
      <p:ext uri="{BB962C8B-B14F-4D97-AF65-F5344CB8AC3E}">
        <p14:creationId xmlns:p14="http://schemas.microsoft.com/office/powerpoint/2010/main" val="37553478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4AF84-5CD4-C230-5B72-164F3D47F30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07E6782-9394-8F0D-AFBB-F154D7F1FAF8}"/>
              </a:ext>
            </a:extLst>
          </p:cNvPr>
          <p:cNvSpPr>
            <a:spLocks noGrp="1"/>
          </p:cNvSpPr>
          <p:nvPr>
            <p:ph type="title"/>
          </p:nvPr>
        </p:nvSpPr>
        <p:spPr/>
        <p:txBody>
          <a:bodyPr/>
          <a:lstStyle/>
          <a:p>
            <a:r>
              <a:rPr lang="nl-NL" dirty="0" err="1"/>
              <a:t>Why</a:t>
            </a:r>
            <a:r>
              <a:rPr lang="nl-NL" dirty="0"/>
              <a:t> versus How </a:t>
            </a:r>
            <a:endParaRPr lang="nl-BE" dirty="0"/>
          </a:p>
        </p:txBody>
      </p:sp>
      <p:sp>
        <p:nvSpPr>
          <p:cNvPr id="3" name="Tijdelijke aanduiding voor inhoud 2">
            <a:extLst>
              <a:ext uri="{FF2B5EF4-FFF2-40B4-BE49-F238E27FC236}">
                <a16:creationId xmlns:a16="http://schemas.microsoft.com/office/drawing/2014/main" id="{C25653B6-487E-3AA9-D065-6BC67CF002CA}"/>
              </a:ext>
            </a:extLst>
          </p:cNvPr>
          <p:cNvSpPr>
            <a:spLocks noGrp="1"/>
          </p:cNvSpPr>
          <p:nvPr>
            <p:ph idx="1"/>
          </p:nvPr>
        </p:nvSpPr>
        <p:spPr/>
        <p:txBody>
          <a:bodyPr>
            <a:normAutofit/>
          </a:bodyPr>
          <a:lstStyle/>
          <a:p>
            <a:pPr marL="0" indent="0" rtl="0">
              <a:buNone/>
            </a:pPr>
            <a:br>
              <a:rPr lang="nl-NL" sz="2400" dirty="0"/>
            </a:br>
            <a:r>
              <a:rPr lang="nl-NL" sz="2400" dirty="0"/>
              <a:t>Mensen kopen om emotionele redenen (WHY = DRIVE)</a:t>
            </a:r>
            <a:br>
              <a:rPr lang="nl-NL" sz="2400" dirty="0"/>
            </a:br>
            <a:br>
              <a:rPr lang="nl-NL" sz="2400" dirty="0"/>
            </a:br>
            <a:br>
              <a:rPr lang="nl-NL" sz="2400" dirty="0"/>
            </a:br>
            <a:r>
              <a:rPr lang="nl-NL" sz="2400" dirty="0"/>
              <a:t>Maar de meeste ondernemers hebben het over de eigenschappen (HOW)</a:t>
            </a:r>
            <a:br>
              <a:rPr lang="nl-NL" sz="2400" dirty="0"/>
            </a:br>
            <a:br>
              <a:rPr lang="nl-NL" sz="2400" dirty="0"/>
            </a:br>
            <a:br>
              <a:rPr lang="nl-NL" sz="2400" dirty="0"/>
            </a:br>
            <a:r>
              <a:rPr lang="nl-NL" sz="2400" b="1" dirty="0"/>
              <a:t>Oplossing: vertel niet alleen ‘wat het is’ maar ook ‘wat het doet’</a:t>
            </a:r>
            <a:br>
              <a:rPr lang="nl-NL" sz="2400" b="1" dirty="0"/>
            </a:br>
            <a:br>
              <a:rPr lang="nl-NL" sz="2400" dirty="0"/>
            </a:br>
            <a:r>
              <a:rPr lang="nl-NL" sz="2400" dirty="0"/>
              <a:t>(Bijv. meer zelfvertrouwen, meer enthousiasme in je team, weten hoe je iets sneller kunt doen, je gehoord en gezien voelen, minder fouten , minder onproductieve uren, minder wanbetalers…) </a:t>
            </a:r>
            <a:endParaRPr lang="nl-BE" sz="2400" dirty="0"/>
          </a:p>
        </p:txBody>
      </p:sp>
    </p:spTree>
    <p:extLst>
      <p:ext uri="{BB962C8B-B14F-4D97-AF65-F5344CB8AC3E}">
        <p14:creationId xmlns:p14="http://schemas.microsoft.com/office/powerpoint/2010/main" val="40064919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6985B-96D7-EE87-1738-7DF422C1FA4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BDB3588-B1A4-0363-77F7-D66EA7240020}"/>
              </a:ext>
            </a:extLst>
          </p:cNvPr>
          <p:cNvSpPr>
            <a:spLocks noGrp="1"/>
          </p:cNvSpPr>
          <p:nvPr>
            <p:ph type="title"/>
          </p:nvPr>
        </p:nvSpPr>
        <p:spPr/>
        <p:txBody>
          <a:bodyPr>
            <a:normAutofit/>
          </a:bodyPr>
          <a:lstStyle/>
          <a:p>
            <a:r>
              <a:rPr lang="nl-NL" sz="3400" dirty="0"/>
              <a:t>De kunst van het herschrijven / </a:t>
            </a:r>
            <a:r>
              <a:rPr lang="nl-NL" sz="3400" dirty="0" err="1"/>
              <a:t>profielzuiver</a:t>
            </a:r>
            <a:r>
              <a:rPr lang="nl-NL" sz="3400" dirty="0"/>
              <a:t> (her)schrijven</a:t>
            </a:r>
            <a:endParaRPr lang="nl-BE" sz="3400" dirty="0"/>
          </a:p>
        </p:txBody>
      </p:sp>
      <p:sp>
        <p:nvSpPr>
          <p:cNvPr id="3" name="Tijdelijke aanduiding voor inhoud 2">
            <a:extLst>
              <a:ext uri="{FF2B5EF4-FFF2-40B4-BE49-F238E27FC236}">
                <a16:creationId xmlns:a16="http://schemas.microsoft.com/office/drawing/2014/main" id="{371399AE-335F-2F49-994D-BD39EF7D3253}"/>
              </a:ext>
            </a:extLst>
          </p:cNvPr>
          <p:cNvSpPr>
            <a:spLocks noGrp="1"/>
          </p:cNvSpPr>
          <p:nvPr>
            <p:ph idx="1"/>
          </p:nvPr>
        </p:nvSpPr>
        <p:spPr/>
        <p:txBody>
          <a:bodyPr>
            <a:normAutofit/>
          </a:bodyPr>
          <a:lstStyle/>
          <a:p>
            <a:pPr marL="0" indent="0">
              <a:buNone/>
            </a:pPr>
            <a:br>
              <a:rPr lang="nl-NL" sz="2400" dirty="0"/>
            </a:br>
            <a:r>
              <a:rPr lang="nl-NL" sz="2400" b="1" dirty="0"/>
              <a:t>1. Schrijf vanuit één motivatie, niet vanuit het product</a:t>
            </a:r>
            <a:br>
              <a:rPr lang="nl-NL" sz="2400" dirty="0"/>
            </a:br>
            <a:r>
              <a:rPr lang="nl-NL" sz="2400" dirty="0"/>
              <a:t>Elke zin moet terug te brengen zijn naar dé motivatie van die ene DRIVE.</a:t>
            </a:r>
            <a:br>
              <a:rPr lang="nl-NL" sz="2400" dirty="0"/>
            </a:br>
            <a:r>
              <a:rPr lang="nl-NL" sz="2400" dirty="0"/>
              <a:t>Als een zin ook bij een ander profiel past → herschrijven.</a:t>
            </a:r>
          </a:p>
        </p:txBody>
      </p:sp>
    </p:spTree>
    <p:extLst>
      <p:ext uri="{BB962C8B-B14F-4D97-AF65-F5344CB8AC3E}">
        <p14:creationId xmlns:p14="http://schemas.microsoft.com/office/powerpoint/2010/main" val="615075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D9C0A-C484-8DC8-79AE-E8AAA6F9C05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156B79F-FDD0-D934-9866-4565F4F82860}"/>
              </a:ext>
            </a:extLst>
          </p:cNvPr>
          <p:cNvSpPr>
            <a:spLocks noGrp="1"/>
          </p:cNvSpPr>
          <p:nvPr>
            <p:ph type="title"/>
          </p:nvPr>
        </p:nvSpPr>
        <p:spPr/>
        <p:txBody>
          <a:bodyPr>
            <a:normAutofit/>
          </a:bodyPr>
          <a:lstStyle/>
          <a:p>
            <a:r>
              <a:rPr lang="nl-NL" sz="3400" dirty="0"/>
              <a:t>De kunst van het herschrijven / </a:t>
            </a:r>
            <a:r>
              <a:rPr lang="nl-NL" sz="3400" dirty="0" err="1"/>
              <a:t>profielzuiver</a:t>
            </a:r>
            <a:r>
              <a:rPr lang="nl-NL" sz="3400" dirty="0"/>
              <a:t> (her)schrijven</a:t>
            </a:r>
            <a:endParaRPr lang="nl-BE" sz="3400" dirty="0"/>
          </a:p>
        </p:txBody>
      </p:sp>
      <p:sp>
        <p:nvSpPr>
          <p:cNvPr id="3" name="Tijdelijke aanduiding voor inhoud 2">
            <a:extLst>
              <a:ext uri="{FF2B5EF4-FFF2-40B4-BE49-F238E27FC236}">
                <a16:creationId xmlns:a16="http://schemas.microsoft.com/office/drawing/2014/main" id="{9AA47394-285F-A2C5-D8FE-FB690BEA23DF}"/>
              </a:ext>
            </a:extLst>
          </p:cNvPr>
          <p:cNvSpPr>
            <a:spLocks noGrp="1"/>
          </p:cNvSpPr>
          <p:nvPr>
            <p:ph idx="1"/>
          </p:nvPr>
        </p:nvSpPr>
        <p:spPr/>
        <p:txBody>
          <a:bodyPr>
            <a:normAutofit/>
          </a:bodyPr>
          <a:lstStyle/>
          <a:p>
            <a:pPr marL="0" indent="0">
              <a:buNone/>
            </a:pPr>
            <a:br>
              <a:rPr lang="nl-NL" sz="2400" dirty="0"/>
            </a:br>
            <a:r>
              <a:rPr lang="nl-NL" sz="2400" dirty="0"/>
              <a:t>1. Schrijf vanuit één motivatie, niet vanuit het product</a:t>
            </a:r>
            <a:br>
              <a:rPr lang="nl-NL" sz="2400" dirty="0"/>
            </a:br>
            <a:r>
              <a:rPr lang="nl-NL" sz="2400" dirty="0"/>
              <a:t>Elke zin moet terug te brengen zijn naar dé motivatie van die ene DRIVE.</a:t>
            </a:r>
            <a:br>
              <a:rPr lang="nl-NL" sz="2400" dirty="0"/>
            </a:br>
            <a:r>
              <a:rPr lang="nl-NL" sz="2400" dirty="0"/>
              <a:t>Als een zin ook bij een ander profiel past → herschrijven.</a:t>
            </a:r>
          </a:p>
          <a:p>
            <a:pPr marL="0" indent="0">
              <a:buNone/>
            </a:pPr>
            <a:r>
              <a:rPr lang="nl-NL" sz="2400" b="1" dirty="0"/>
              <a:t>2. Je tekst mag maar één dominante kooptrigger hebben.</a:t>
            </a:r>
            <a:br>
              <a:rPr lang="nl-NL" sz="2400" dirty="0"/>
            </a:br>
            <a:r>
              <a:rPr lang="nl-NL" sz="2400" dirty="0"/>
              <a:t>Vraag jezelf af: “Waarom koopt dit profiel dit?”</a:t>
            </a:r>
            <a:br>
              <a:rPr lang="nl-NL" sz="2400" dirty="0"/>
            </a:br>
            <a:r>
              <a:rPr lang="nl-NL" sz="2400" dirty="0"/>
              <a:t>Focus op één reden. </a:t>
            </a:r>
            <a:br>
              <a:rPr lang="nl-NL" sz="2400" dirty="0"/>
            </a:br>
            <a:r>
              <a:rPr lang="nl-BE" sz="2400" dirty="0"/>
              <a:t>❌ “meer vrijheid en structuur en resultaat”</a:t>
            </a:r>
            <a:br>
              <a:rPr lang="nl-BE" sz="2400" dirty="0"/>
            </a:br>
            <a:r>
              <a:rPr lang="nl-BE" sz="2400" dirty="0"/>
              <a:t>✅”meer vrijheid in hoe je werkt” (Director)</a:t>
            </a:r>
          </a:p>
        </p:txBody>
      </p:sp>
    </p:spTree>
    <p:extLst>
      <p:ext uri="{BB962C8B-B14F-4D97-AF65-F5344CB8AC3E}">
        <p14:creationId xmlns:p14="http://schemas.microsoft.com/office/powerpoint/2010/main" val="229388578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F23BD-B8F1-49C9-C619-EBF871DAB4D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EEB5584-063C-C9F9-2D6C-B6A30C7690E7}"/>
              </a:ext>
            </a:extLst>
          </p:cNvPr>
          <p:cNvSpPr>
            <a:spLocks noGrp="1"/>
          </p:cNvSpPr>
          <p:nvPr>
            <p:ph type="title"/>
          </p:nvPr>
        </p:nvSpPr>
        <p:spPr/>
        <p:txBody>
          <a:bodyPr>
            <a:normAutofit/>
          </a:bodyPr>
          <a:lstStyle/>
          <a:p>
            <a:r>
              <a:rPr lang="nl-NL" sz="3400" dirty="0"/>
              <a:t>De kunst van het herschrijven / </a:t>
            </a:r>
            <a:r>
              <a:rPr lang="nl-NL" sz="3400" dirty="0" err="1"/>
              <a:t>profielzuiver</a:t>
            </a:r>
            <a:r>
              <a:rPr lang="nl-NL" sz="3400" dirty="0"/>
              <a:t> (her)schrijven</a:t>
            </a:r>
            <a:endParaRPr lang="nl-BE" sz="3400" dirty="0"/>
          </a:p>
        </p:txBody>
      </p:sp>
      <p:sp>
        <p:nvSpPr>
          <p:cNvPr id="3" name="Tijdelijke aanduiding voor inhoud 2">
            <a:extLst>
              <a:ext uri="{FF2B5EF4-FFF2-40B4-BE49-F238E27FC236}">
                <a16:creationId xmlns:a16="http://schemas.microsoft.com/office/drawing/2014/main" id="{7965CEB4-4366-C15D-CEA2-3500B3AA480B}"/>
              </a:ext>
            </a:extLst>
          </p:cNvPr>
          <p:cNvSpPr>
            <a:spLocks noGrp="1"/>
          </p:cNvSpPr>
          <p:nvPr>
            <p:ph idx="1"/>
          </p:nvPr>
        </p:nvSpPr>
        <p:spPr/>
        <p:txBody>
          <a:bodyPr>
            <a:normAutofit/>
          </a:bodyPr>
          <a:lstStyle/>
          <a:p>
            <a:pPr marL="0" indent="0">
              <a:buNone/>
            </a:pPr>
            <a:br>
              <a:rPr lang="nl-NL" sz="2400" dirty="0"/>
            </a:br>
            <a:r>
              <a:rPr lang="nl-NL" sz="2400" b="1" dirty="0"/>
              <a:t>1. Schrijf vanuit één motivatie, niet vanuit het product</a:t>
            </a:r>
            <a:br>
              <a:rPr lang="nl-NL" sz="2400" dirty="0"/>
            </a:br>
            <a:r>
              <a:rPr lang="nl-NL" sz="2400" dirty="0"/>
              <a:t>Elke zin moet terug te brengen zijn naar dé motivatie van die ene DRIVE.</a:t>
            </a:r>
            <a:br>
              <a:rPr lang="nl-NL" sz="2400" dirty="0"/>
            </a:br>
            <a:r>
              <a:rPr lang="nl-NL" sz="2400" dirty="0"/>
              <a:t>Als een zin ook bij een ander profiel past → herschrijven.</a:t>
            </a:r>
          </a:p>
          <a:p>
            <a:pPr marL="0" indent="0">
              <a:buNone/>
            </a:pPr>
            <a:r>
              <a:rPr lang="nl-NL" sz="2400" b="1" dirty="0"/>
              <a:t>2. Je tekst mag maar één dominante kooptrigger hebben.</a:t>
            </a:r>
            <a:br>
              <a:rPr lang="nl-NL" sz="2400" dirty="0"/>
            </a:br>
            <a:r>
              <a:rPr lang="nl-NL" sz="2400" dirty="0"/>
              <a:t>Vraag jezelf af: “Waarom koopt dit profiel dit?”</a:t>
            </a:r>
            <a:br>
              <a:rPr lang="nl-NL" sz="2400" dirty="0"/>
            </a:br>
            <a:r>
              <a:rPr lang="nl-NL" sz="2400" dirty="0"/>
              <a:t>Focus op één reden. </a:t>
            </a:r>
            <a:br>
              <a:rPr lang="nl-NL" sz="2400" dirty="0"/>
            </a:br>
            <a:r>
              <a:rPr lang="nl-BE" sz="2400" dirty="0"/>
              <a:t>❌ “meer vrijheid en structuur en resultaat”</a:t>
            </a:r>
            <a:br>
              <a:rPr lang="nl-BE" sz="2400" dirty="0"/>
            </a:br>
            <a:r>
              <a:rPr lang="nl-BE" sz="2400" dirty="0"/>
              <a:t>✅”meer vrijheid in hoe je werkt” (Director)</a:t>
            </a:r>
          </a:p>
          <a:p>
            <a:pPr marL="0" indent="0">
              <a:buNone/>
            </a:pPr>
            <a:r>
              <a:rPr lang="nl-BE" sz="2400" b="1" dirty="0"/>
              <a:t>3. Behoud dezelfde lengte van de tekst</a:t>
            </a:r>
            <a:br>
              <a:rPr lang="nl-BE" sz="2400" dirty="0"/>
            </a:br>
            <a:r>
              <a:rPr lang="nl-BE" sz="2400" dirty="0"/>
              <a:t>(</a:t>
            </a:r>
            <a:r>
              <a:rPr lang="nl-NL" sz="2400" dirty="0"/>
              <a:t>geen ruimte om extra profielen binnen te smokkelen)</a:t>
            </a:r>
            <a:endParaRPr lang="nl-BE" sz="2400" dirty="0"/>
          </a:p>
        </p:txBody>
      </p:sp>
    </p:spTree>
    <p:extLst>
      <p:ext uri="{BB962C8B-B14F-4D97-AF65-F5344CB8AC3E}">
        <p14:creationId xmlns:p14="http://schemas.microsoft.com/office/powerpoint/2010/main" val="29263185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6E4BE-4B4B-DC9E-69C9-5F9DA69BBC2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FAAF28-6B15-D331-2ED8-4BA6DBE4B899}"/>
              </a:ext>
            </a:extLst>
          </p:cNvPr>
          <p:cNvSpPr>
            <a:spLocks noGrp="1"/>
          </p:cNvSpPr>
          <p:nvPr>
            <p:ph type="title"/>
          </p:nvPr>
        </p:nvSpPr>
        <p:spPr/>
        <p:txBody>
          <a:bodyPr>
            <a:normAutofit/>
          </a:bodyPr>
          <a:lstStyle/>
          <a:p>
            <a:r>
              <a:rPr lang="nl-NL" sz="3400" dirty="0"/>
              <a:t>Aan de slag met herschrijven (voor je blinde vlek)</a:t>
            </a:r>
            <a:endParaRPr lang="nl-BE" sz="3400" dirty="0"/>
          </a:p>
        </p:txBody>
      </p:sp>
      <p:sp>
        <p:nvSpPr>
          <p:cNvPr id="3" name="Tijdelijke aanduiding voor inhoud 2">
            <a:extLst>
              <a:ext uri="{FF2B5EF4-FFF2-40B4-BE49-F238E27FC236}">
                <a16:creationId xmlns:a16="http://schemas.microsoft.com/office/drawing/2014/main" id="{268E7DC5-0D70-7A06-1F36-A94443D50E67}"/>
              </a:ext>
            </a:extLst>
          </p:cNvPr>
          <p:cNvSpPr>
            <a:spLocks noGrp="1"/>
          </p:cNvSpPr>
          <p:nvPr>
            <p:ph idx="1"/>
          </p:nvPr>
        </p:nvSpPr>
        <p:spPr/>
        <p:txBody>
          <a:bodyPr>
            <a:normAutofit lnSpcReduction="10000"/>
          </a:bodyPr>
          <a:lstStyle/>
          <a:p>
            <a:pPr marL="0" indent="0">
              <a:buNone/>
            </a:pPr>
            <a:r>
              <a:rPr lang="nl-BE" sz="2400" dirty="0"/>
              <a:t>-Pak de tekst die je deze ochtend hebt gebruikt (of een andere eigen tekst: advertentie, post, e-mail)</a:t>
            </a:r>
            <a:br>
              <a:rPr lang="nl-BE" sz="2400" dirty="0"/>
            </a:br>
            <a:br>
              <a:rPr lang="nl-BE" sz="2400" dirty="0"/>
            </a:br>
            <a:r>
              <a:rPr lang="nl-BE" sz="2400" dirty="0"/>
              <a:t>- Gebruik de prompt ‘De Tekst-Herschrijver’</a:t>
            </a:r>
          </a:p>
          <a:p>
            <a:pPr marL="0" indent="0">
              <a:buNone/>
            </a:pPr>
            <a:br>
              <a:rPr lang="nl-BE" sz="2400" dirty="0"/>
            </a:br>
            <a:r>
              <a:rPr lang="nl-BE" sz="2400" dirty="0"/>
              <a:t>- Vergelijk je originele tekst met de herschreven versie. </a:t>
            </a:r>
            <a:br>
              <a:rPr lang="nl-BE" sz="2400" dirty="0"/>
            </a:br>
            <a:r>
              <a:rPr lang="nl-BE" sz="2400" dirty="0"/>
              <a:t>   Markeer de 3 grootste verschillen</a:t>
            </a:r>
            <a:br>
              <a:rPr lang="nl-BE" sz="2400" dirty="0"/>
            </a:br>
            <a:br>
              <a:rPr lang="nl-BE" sz="2400" dirty="0"/>
            </a:br>
            <a:r>
              <a:rPr lang="nl-BE" sz="2400" dirty="0"/>
              <a:t>- Doe de oefening opnieuw voor een ander profiel</a:t>
            </a:r>
            <a:br>
              <a:rPr lang="nl-BE" sz="2400" dirty="0"/>
            </a:br>
            <a:r>
              <a:rPr lang="nl-BE" sz="2400" dirty="0"/>
              <a:t>  =&gt; je hebt nu drie versies: je origineel + 2 herschreven versies</a:t>
            </a:r>
            <a:br>
              <a:rPr lang="nl-BE" sz="2400" dirty="0"/>
            </a:br>
            <a:br>
              <a:rPr lang="nl-BE" sz="2400" dirty="0"/>
            </a:br>
            <a:r>
              <a:rPr lang="nl-BE" sz="2400" dirty="0"/>
              <a:t>- Bekijk: welke versie zou je het liefst posten? Welke voelt wat ongemakkelijk?</a:t>
            </a:r>
            <a:br>
              <a:rPr lang="nl-BE" sz="2400" dirty="0"/>
            </a:br>
            <a:endParaRPr lang="nl-BE" sz="2400" dirty="0"/>
          </a:p>
        </p:txBody>
      </p:sp>
    </p:spTree>
    <p:extLst>
      <p:ext uri="{BB962C8B-B14F-4D97-AF65-F5344CB8AC3E}">
        <p14:creationId xmlns:p14="http://schemas.microsoft.com/office/powerpoint/2010/main" val="7856737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7082D-5A4B-87C9-250D-33D7F166352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C754457-33A4-149F-CD15-B7140F6EF8B1}"/>
              </a:ext>
            </a:extLst>
          </p:cNvPr>
          <p:cNvSpPr>
            <a:spLocks noGrp="1"/>
          </p:cNvSpPr>
          <p:nvPr>
            <p:ph type="title"/>
          </p:nvPr>
        </p:nvSpPr>
        <p:spPr/>
        <p:txBody>
          <a:bodyPr>
            <a:normAutofit/>
          </a:bodyPr>
          <a:lstStyle/>
          <a:p>
            <a:r>
              <a:rPr lang="nl-NL" sz="3400" dirty="0"/>
              <a:t>Prompt: De Tekstherschrijver (1/2)</a:t>
            </a:r>
            <a:endParaRPr lang="nl-BE" sz="3400" dirty="0"/>
          </a:p>
        </p:txBody>
      </p:sp>
      <p:sp>
        <p:nvSpPr>
          <p:cNvPr id="3" name="Tijdelijke aanduiding voor inhoud 2">
            <a:extLst>
              <a:ext uri="{FF2B5EF4-FFF2-40B4-BE49-F238E27FC236}">
                <a16:creationId xmlns:a16="http://schemas.microsoft.com/office/drawing/2014/main" id="{7B129A9F-30E7-1988-7163-666054B98A9F}"/>
              </a:ext>
            </a:extLst>
          </p:cNvPr>
          <p:cNvSpPr>
            <a:spLocks noGrp="1"/>
          </p:cNvSpPr>
          <p:nvPr>
            <p:ph idx="1"/>
          </p:nvPr>
        </p:nvSpPr>
        <p:spPr/>
        <p:txBody>
          <a:bodyPr>
            <a:normAutofit fontScale="92500" lnSpcReduction="20000"/>
          </a:bodyPr>
          <a:lstStyle/>
          <a:p>
            <a:pPr marL="0" indent="0" rtl="0">
              <a:spcBef>
                <a:spcPts val="1200"/>
              </a:spcBef>
              <a:spcAft>
                <a:spcPts val="1200"/>
              </a:spcAft>
              <a:buNone/>
            </a:pPr>
            <a:r>
              <a:rPr lang="nl-NL" sz="1800" b="0" i="1" u="none" strike="noStrike" dirty="0">
                <a:solidFill>
                  <a:srgbClr val="000000"/>
                </a:solidFill>
                <a:effectLst/>
                <a:latin typeface="Arial" panose="020B0604020202020204" pitchFamily="34" charset="0"/>
              </a:rPr>
              <a:t>“Herschrijf de onderstaande tekst zodat hij het </a:t>
            </a:r>
            <a:r>
              <a:rPr lang="nl-NL" sz="1800" b="1" i="1" u="none" strike="noStrike" dirty="0">
                <a:solidFill>
                  <a:srgbClr val="000000"/>
                </a:solidFill>
                <a:effectLst/>
                <a:latin typeface="Arial" panose="020B0604020202020204" pitchFamily="34" charset="0"/>
              </a:rPr>
              <a:t>[kies: Director / </a:t>
            </a:r>
            <a:r>
              <a:rPr lang="nl-NL" sz="1800" b="1" i="1" u="none" strike="noStrike" dirty="0" err="1">
                <a:solidFill>
                  <a:srgbClr val="000000"/>
                </a:solidFill>
                <a:effectLst/>
                <a:latin typeface="Arial" panose="020B0604020202020204" pitchFamily="34" charset="0"/>
              </a:rPr>
              <a:t>Relator</a:t>
            </a:r>
            <a:r>
              <a:rPr lang="nl-NL" sz="1800" b="1" i="1" u="none" strike="noStrike" dirty="0">
                <a:solidFill>
                  <a:srgbClr val="000000"/>
                </a:solidFill>
                <a:effectLst/>
                <a:latin typeface="Arial" panose="020B0604020202020204" pitchFamily="34" charset="0"/>
              </a:rPr>
              <a:t> / </a:t>
            </a:r>
            <a:r>
              <a:rPr lang="nl-NL" sz="1800" b="1" i="1" u="none" strike="noStrike" dirty="0" err="1">
                <a:solidFill>
                  <a:srgbClr val="000000"/>
                </a:solidFill>
                <a:effectLst/>
                <a:latin typeface="Arial" panose="020B0604020202020204" pitchFamily="34" charset="0"/>
              </a:rPr>
              <a:t>Intellectual</a:t>
            </a:r>
            <a:r>
              <a:rPr lang="nl-NL" sz="1800" b="1" i="1" u="none" strike="noStrike" dirty="0">
                <a:solidFill>
                  <a:srgbClr val="000000"/>
                </a:solidFill>
                <a:effectLst/>
                <a:latin typeface="Arial" panose="020B0604020202020204" pitchFamily="34" charset="0"/>
              </a:rPr>
              <a:t> / </a:t>
            </a:r>
            <a:r>
              <a:rPr lang="nl-NL" sz="1800" b="1" i="1" u="none" strike="noStrike" dirty="0" err="1">
                <a:solidFill>
                  <a:srgbClr val="000000"/>
                </a:solidFill>
                <a:effectLst/>
                <a:latin typeface="Arial" panose="020B0604020202020204" pitchFamily="34" charset="0"/>
              </a:rPr>
              <a:t>Validator</a:t>
            </a:r>
            <a:r>
              <a:rPr lang="nl-NL" sz="1800" b="1" i="1" u="none" strike="noStrike" dirty="0">
                <a:solidFill>
                  <a:srgbClr val="000000"/>
                </a:solidFill>
                <a:effectLst/>
                <a:latin typeface="Arial" panose="020B0604020202020204" pitchFamily="34" charset="0"/>
              </a:rPr>
              <a:t> / Executive]</a:t>
            </a:r>
            <a:r>
              <a:rPr lang="nl-NL" sz="1800" b="0" i="1" u="none" strike="noStrike" dirty="0">
                <a:solidFill>
                  <a:srgbClr val="000000"/>
                </a:solidFill>
                <a:effectLst/>
                <a:latin typeface="Arial" panose="020B0604020202020204" pitchFamily="34" charset="0"/>
              </a:rPr>
              <a:t>-ondernemersprofiel aanspreekt.</a:t>
            </a:r>
            <a:endParaRPr lang="nl-NL" sz="1600" b="0" dirty="0">
              <a:effectLst/>
            </a:endParaRPr>
          </a:p>
          <a:p>
            <a:pPr marL="0" indent="0" rtl="0">
              <a:buNone/>
            </a:pPr>
            <a:r>
              <a:rPr lang="nl-NL" sz="1800" b="0" i="1" u="none" strike="noStrike" dirty="0">
                <a:solidFill>
                  <a:srgbClr val="000000"/>
                </a:solidFill>
                <a:effectLst/>
                <a:latin typeface="Arial" panose="020B0604020202020204" pitchFamily="34" charset="0"/>
              </a:rPr>
              <a:t>Dit zijn de kenmerken van de 5 profielen:</a:t>
            </a:r>
            <a:endParaRPr lang="nl-NL" sz="1600" b="0" dirty="0">
              <a:effectLst/>
            </a:endParaRPr>
          </a:p>
          <a:p>
            <a:pPr marL="0" indent="0" rtl="0">
              <a:buNone/>
            </a:pPr>
            <a:br>
              <a:rPr lang="nl-NL" sz="1600" b="0" dirty="0">
                <a:effectLst/>
              </a:rPr>
            </a:br>
            <a:r>
              <a:rPr lang="nl-NL" sz="1800" b="0" i="1" u="none" strike="noStrike" dirty="0">
                <a:solidFill>
                  <a:srgbClr val="000000"/>
                </a:solidFill>
                <a:effectLst/>
                <a:latin typeface="Arial" panose="020B0604020202020204" pitchFamily="34" charset="0"/>
              </a:rPr>
              <a:t>- Director: wil vrijheid, avontuur, creativiteit, onafhankelijkheid. Koopt op gevoel en impuls. Vermijd saaie details of huiswerk.</a:t>
            </a:r>
            <a:endParaRPr lang="nl-NL" sz="1600" b="0" dirty="0">
              <a:effectLst/>
            </a:endParaRPr>
          </a:p>
          <a:p>
            <a:pPr marL="0" indent="0" rtl="0">
              <a:buNone/>
            </a:pPr>
            <a:r>
              <a:rPr lang="nl-NL" sz="1800" b="0" i="1" u="none" strike="noStrike" dirty="0">
                <a:solidFill>
                  <a:srgbClr val="000000"/>
                </a:solidFill>
                <a:effectLst/>
                <a:latin typeface="Arial" panose="020B0604020202020204" pitchFamily="34" charset="0"/>
              </a:rPr>
              <a:t>- </a:t>
            </a:r>
            <a:r>
              <a:rPr lang="nl-NL" sz="1800" b="0" i="1" u="none" strike="noStrike" dirty="0" err="1">
                <a:solidFill>
                  <a:srgbClr val="000000"/>
                </a:solidFill>
                <a:effectLst/>
                <a:latin typeface="Arial" panose="020B0604020202020204" pitchFamily="34" charset="0"/>
              </a:rPr>
              <a:t>Relator</a:t>
            </a:r>
            <a:r>
              <a:rPr lang="nl-NL" sz="1800" b="0" i="1" u="none" strike="noStrike" dirty="0">
                <a:solidFill>
                  <a:srgbClr val="000000"/>
                </a:solidFill>
                <a:effectLst/>
                <a:latin typeface="Arial" panose="020B0604020202020204" pitchFamily="34" charset="0"/>
              </a:rPr>
              <a:t>: wil verbinding, community, dienstverlening, familie. Koopt op vertrouwen in de relatie. Vermijd druk uitoefenen of mensen negeren.</a:t>
            </a:r>
            <a:endParaRPr lang="nl-NL" sz="1600" b="0" dirty="0">
              <a:effectLst/>
            </a:endParaRPr>
          </a:p>
          <a:p>
            <a:pPr marL="0" indent="0" rtl="0">
              <a:buNone/>
            </a:pPr>
            <a:r>
              <a:rPr lang="nl-NL" sz="1800" b="0" i="1" u="none" strike="noStrike" dirty="0">
                <a:solidFill>
                  <a:srgbClr val="000000"/>
                </a:solidFill>
                <a:effectLst/>
                <a:latin typeface="Arial" panose="020B0604020202020204" pitchFamily="34" charset="0"/>
              </a:rPr>
              <a:t>- </a:t>
            </a:r>
            <a:r>
              <a:rPr lang="nl-NL" sz="1800" b="0" i="1" u="none" strike="noStrike" dirty="0" err="1">
                <a:solidFill>
                  <a:srgbClr val="000000"/>
                </a:solidFill>
                <a:effectLst/>
                <a:latin typeface="Arial" panose="020B0604020202020204" pitchFamily="34" charset="0"/>
              </a:rPr>
              <a:t>Intellectual</a:t>
            </a:r>
            <a:r>
              <a:rPr lang="nl-NL" sz="1800" b="0" i="1" u="none" strike="noStrike" dirty="0">
                <a:solidFill>
                  <a:srgbClr val="000000"/>
                </a:solidFill>
                <a:effectLst/>
                <a:latin typeface="Arial" panose="020B0604020202020204" pitchFamily="34" charset="0"/>
              </a:rPr>
              <a:t>: wil systemen, kennis, bewezen aanpak, structuur. Koopt op logica en onderzoek. Vermijd onjuiste data of tegenspreken.</a:t>
            </a:r>
            <a:endParaRPr lang="nl-NL" sz="1600" b="0" dirty="0">
              <a:effectLst/>
            </a:endParaRPr>
          </a:p>
          <a:p>
            <a:pPr marL="0" indent="0" rtl="0">
              <a:buNone/>
            </a:pPr>
            <a:r>
              <a:rPr lang="nl-NL" sz="1800" b="0" i="1" u="none" strike="noStrike" dirty="0">
                <a:solidFill>
                  <a:srgbClr val="000000"/>
                </a:solidFill>
                <a:effectLst/>
                <a:latin typeface="Arial" panose="020B0604020202020204" pitchFamily="34" charset="0"/>
              </a:rPr>
              <a:t>- </a:t>
            </a:r>
            <a:r>
              <a:rPr lang="nl-NL" sz="1800" b="0" i="1" u="none" strike="noStrike" dirty="0" err="1">
                <a:solidFill>
                  <a:srgbClr val="000000"/>
                </a:solidFill>
                <a:effectLst/>
                <a:latin typeface="Arial" panose="020B0604020202020204" pitchFamily="34" charset="0"/>
              </a:rPr>
              <a:t>Validator</a:t>
            </a:r>
            <a:r>
              <a:rPr lang="nl-NL" sz="1800" b="0" i="1" u="none" strike="noStrike" dirty="0">
                <a:solidFill>
                  <a:srgbClr val="000000"/>
                </a:solidFill>
                <a:effectLst/>
                <a:latin typeface="Arial" panose="020B0604020202020204" pitchFamily="34" charset="0"/>
              </a:rPr>
              <a:t>: wil erkenning, respect, lof, bewondering. Koopt op vertrouwen van anderen. Vermijd negeren of kleiner maken.</a:t>
            </a:r>
            <a:endParaRPr lang="nl-NL" sz="1600" b="0" dirty="0">
              <a:effectLst/>
            </a:endParaRPr>
          </a:p>
          <a:p>
            <a:pPr marL="0" indent="0" rtl="0">
              <a:buNone/>
            </a:pPr>
            <a:r>
              <a:rPr lang="nl-NL" sz="1800" b="0" i="1" u="none" strike="noStrike" dirty="0">
                <a:solidFill>
                  <a:srgbClr val="000000"/>
                </a:solidFill>
                <a:effectLst/>
                <a:latin typeface="Arial" panose="020B0604020202020204" pitchFamily="34" charset="0"/>
              </a:rPr>
              <a:t>- Executive: wil winnen, controle, doelen bereiken, bewijs. Koopt op data en </a:t>
            </a:r>
            <a:r>
              <a:rPr lang="nl-NL" sz="1800" b="0" i="1" u="none" strike="noStrike" dirty="0" err="1">
                <a:solidFill>
                  <a:srgbClr val="000000"/>
                </a:solidFill>
                <a:effectLst/>
                <a:latin typeface="Arial" panose="020B0604020202020204" pitchFamily="34" charset="0"/>
              </a:rPr>
              <a:t>testimonials</a:t>
            </a:r>
            <a:r>
              <a:rPr lang="nl-NL" sz="1800" b="0" i="1" u="none" strike="noStrike" dirty="0">
                <a:solidFill>
                  <a:srgbClr val="000000"/>
                </a:solidFill>
                <a:effectLst/>
                <a:latin typeface="Arial" panose="020B0604020202020204" pitchFamily="34" charset="0"/>
              </a:rPr>
              <a:t>. Vermijd vage verhalen of geen bewijs tonen.</a:t>
            </a:r>
            <a:endParaRPr lang="nl-NL" sz="1600" b="0" dirty="0">
              <a:effectLst/>
            </a:endParaRPr>
          </a:p>
          <a:p>
            <a:br>
              <a:rPr lang="nl-NL" sz="1600" dirty="0"/>
            </a:br>
            <a:endParaRPr lang="nl-BE" sz="2400" dirty="0"/>
          </a:p>
        </p:txBody>
      </p:sp>
    </p:spTree>
    <p:extLst>
      <p:ext uri="{BB962C8B-B14F-4D97-AF65-F5344CB8AC3E}">
        <p14:creationId xmlns:p14="http://schemas.microsoft.com/office/powerpoint/2010/main" val="76535219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B0C7A-CD66-6176-71AD-EB7E7C1A821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2219543-C0F4-ED5F-B866-F7CF86788686}"/>
              </a:ext>
            </a:extLst>
          </p:cNvPr>
          <p:cNvSpPr>
            <a:spLocks noGrp="1"/>
          </p:cNvSpPr>
          <p:nvPr>
            <p:ph type="title"/>
          </p:nvPr>
        </p:nvSpPr>
        <p:spPr/>
        <p:txBody>
          <a:bodyPr>
            <a:normAutofit/>
          </a:bodyPr>
          <a:lstStyle/>
          <a:p>
            <a:r>
              <a:rPr lang="nl-NL" sz="3400" dirty="0"/>
              <a:t>Prompt: De Tekstherschrijver (2/2)</a:t>
            </a:r>
            <a:endParaRPr lang="nl-BE" sz="3400" dirty="0"/>
          </a:p>
        </p:txBody>
      </p:sp>
      <p:sp>
        <p:nvSpPr>
          <p:cNvPr id="3" name="Tijdelijke aanduiding voor inhoud 2">
            <a:extLst>
              <a:ext uri="{FF2B5EF4-FFF2-40B4-BE49-F238E27FC236}">
                <a16:creationId xmlns:a16="http://schemas.microsoft.com/office/drawing/2014/main" id="{904E2D76-A918-E279-59E6-00CCBFA106DC}"/>
              </a:ext>
            </a:extLst>
          </p:cNvPr>
          <p:cNvSpPr>
            <a:spLocks noGrp="1"/>
          </p:cNvSpPr>
          <p:nvPr>
            <p:ph idx="1"/>
          </p:nvPr>
        </p:nvSpPr>
        <p:spPr/>
        <p:txBody>
          <a:bodyPr>
            <a:normAutofit lnSpcReduction="10000"/>
          </a:bodyPr>
          <a:lstStyle/>
          <a:p>
            <a:pPr marL="0" indent="0" rtl="0">
              <a:buNone/>
            </a:pPr>
            <a:r>
              <a:rPr lang="nl-NL" sz="1800" b="0" i="1" u="none" strike="noStrike" dirty="0">
                <a:solidFill>
                  <a:srgbClr val="000000"/>
                </a:solidFill>
                <a:effectLst/>
                <a:latin typeface="Arial" panose="020B0604020202020204" pitchFamily="34" charset="0"/>
              </a:rPr>
              <a:t>Regels voor de herschrijving:</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 Gebruik woorden en motivaties die exclusief bij het gekozen profiel horen.</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 Vermeng geen kenmerken van andere profielen.</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 Druk de motivatie niet alleen uit met kernwoorden, maar ook via concrete situaties, voordelen of metaforen.</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 Houd ongeveer dezelfde lengte als de originele tekst. Maak de tekst niet langer of ‘uitleggeriger’.</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 Schrijf in nuchtere, directe Vlaamse/Nederlandse spreektaal.</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 Geen clichés, geen uitroeptekens, geen </a:t>
            </a:r>
            <a:r>
              <a:rPr lang="nl-NL" sz="1800" b="0" i="1" u="none" strike="noStrike" dirty="0" err="1">
                <a:solidFill>
                  <a:srgbClr val="000000"/>
                </a:solidFill>
                <a:effectLst/>
                <a:latin typeface="Arial" panose="020B0604020202020204" pitchFamily="34" charset="0"/>
              </a:rPr>
              <a:t>emdashes</a:t>
            </a:r>
            <a:r>
              <a:rPr lang="nl-NL" sz="1800" b="0" i="1" u="none" strike="noStrike" dirty="0">
                <a:solidFill>
                  <a:srgbClr val="000000"/>
                </a:solidFill>
                <a:effectLst/>
                <a:latin typeface="Arial" panose="020B0604020202020204" pitchFamily="34" charset="0"/>
              </a:rPr>
              <a:t>, geen superlatieven zoals "bewonderenswaardig" of "razendsnel".</a:t>
            </a:r>
            <a:endParaRPr lang="nl-NL" sz="1100" b="0" dirty="0">
              <a:effectLst/>
            </a:endParaRPr>
          </a:p>
          <a:p>
            <a:pPr marL="0" indent="0" rtl="0">
              <a:buNone/>
            </a:pPr>
            <a:br>
              <a:rPr lang="nl-NL" sz="1100" b="0" dirty="0">
                <a:effectLst/>
              </a:rPr>
            </a:br>
            <a:r>
              <a:rPr lang="nl-NL" sz="1800" b="0" i="1" u="none" strike="noStrike" dirty="0">
                <a:solidFill>
                  <a:srgbClr val="000000"/>
                </a:solidFill>
                <a:effectLst/>
                <a:latin typeface="Arial" panose="020B0604020202020204" pitchFamily="34" charset="0"/>
              </a:rPr>
              <a:t>Hier is de tekst: </a:t>
            </a:r>
            <a:r>
              <a:rPr lang="nl-NL" sz="1800" b="1" i="1" u="none" strike="noStrike" dirty="0">
                <a:solidFill>
                  <a:srgbClr val="000000"/>
                </a:solidFill>
                <a:effectLst/>
                <a:latin typeface="Arial" panose="020B0604020202020204" pitchFamily="34" charset="0"/>
              </a:rPr>
              <a:t>[Plak hier je tekst]”</a:t>
            </a:r>
            <a:endParaRPr lang="nl-NL" sz="1100" b="0" dirty="0">
              <a:effectLst/>
            </a:endParaRPr>
          </a:p>
          <a:p>
            <a:pPr marL="0" indent="0">
              <a:buNone/>
            </a:pPr>
            <a:br>
              <a:rPr lang="nl-NL" sz="1100" dirty="0"/>
            </a:br>
            <a:br>
              <a:rPr lang="nl-NL" sz="1600" dirty="0"/>
            </a:br>
            <a:endParaRPr lang="nl-BE" sz="2400" dirty="0"/>
          </a:p>
        </p:txBody>
      </p:sp>
    </p:spTree>
    <p:extLst>
      <p:ext uri="{BB962C8B-B14F-4D97-AF65-F5344CB8AC3E}">
        <p14:creationId xmlns:p14="http://schemas.microsoft.com/office/powerpoint/2010/main" val="42647422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1AE4AE-7DBF-0EC4-28C2-B7DC7E768FBE}"/>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172ED8E0-6EC0-8AEE-0722-3A3A15F49986}"/>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28560593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DF7236-2780-8E60-417C-C871A0DEAC4B}"/>
            </a:ext>
          </a:extLst>
        </p:cNvPr>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EC5B956-23E9-2FDC-E57B-B09BFA97E7E7}"/>
              </a:ext>
            </a:extLst>
          </p:cNvPr>
          <p:cNvSpPr>
            <a:spLocks noGrp="1"/>
          </p:cNvSpPr>
          <p:nvPr>
            <p:ph type="title"/>
          </p:nvPr>
        </p:nvSpPr>
        <p:spPr>
          <a:xfrm>
            <a:off x="5297762" y="640080"/>
            <a:ext cx="6251110" cy="3566160"/>
          </a:xfrm>
        </p:spPr>
        <p:txBody>
          <a:bodyPr vert="horz" lIns="91440" tIns="45720" rIns="91440" bIns="45720" rtlCol="0" anchor="b">
            <a:normAutofit/>
          </a:bodyPr>
          <a:lstStyle/>
          <a:p>
            <a:r>
              <a:rPr lang="en-US" sz="5400"/>
              <a:t>Van 1 boodschap naar 5 versies</a:t>
            </a:r>
          </a:p>
        </p:txBody>
      </p:sp>
      <p:sp>
        <p:nvSpPr>
          <p:cNvPr id="3" name="Tijdelijke aanduiding voor inhoud 2">
            <a:extLst>
              <a:ext uri="{FF2B5EF4-FFF2-40B4-BE49-F238E27FC236}">
                <a16:creationId xmlns:a16="http://schemas.microsoft.com/office/drawing/2014/main" id="{ED41607E-FDDD-8BAA-E9BF-27CF5E9F5EEC}"/>
              </a:ext>
            </a:extLst>
          </p:cNvPr>
          <p:cNvSpPr>
            <a:spLocks noGrp="1"/>
          </p:cNvSpPr>
          <p:nvPr>
            <p:ph idx="1"/>
          </p:nvPr>
        </p:nvSpPr>
        <p:spPr>
          <a:xfrm>
            <a:off x="5297760" y="4636008"/>
            <a:ext cx="6251111" cy="1572768"/>
          </a:xfrm>
        </p:spPr>
        <p:txBody>
          <a:bodyPr vert="horz" lIns="91440" tIns="45720" rIns="91440" bIns="45720" rtlCol="0">
            <a:normAutofit/>
          </a:bodyPr>
          <a:lstStyle/>
          <a:p>
            <a:pPr marL="0" indent="0">
              <a:buNone/>
            </a:pPr>
            <a:br>
              <a:rPr lang="en-US" sz="2400"/>
            </a:br>
            <a:br>
              <a:rPr lang="en-US" sz="2400"/>
            </a:br>
            <a:endParaRPr lang="en-US" sz="2400"/>
          </a:p>
        </p:txBody>
      </p:sp>
      <p:pic>
        <p:nvPicPr>
          <p:cNvPr id="5" name="Afbeelding 4" descr="Afbeelding met Snack, voedsel, nagerecht, bakwaren&#10;&#10;Automatisch gegenereerde beschrijving">
            <a:extLst>
              <a:ext uri="{FF2B5EF4-FFF2-40B4-BE49-F238E27FC236}">
                <a16:creationId xmlns:a16="http://schemas.microsoft.com/office/drawing/2014/main" id="{0DA33488-322D-0997-DEA4-B093EFDAA956}"/>
              </a:ext>
            </a:extLst>
          </p:cNvPr>
          <p:cNvPicPr>
            <a:picLocks noChangeAspect="1"/>
          </p:cNvPicPr>
          <p:nvPr/>
        </p:nvPicPr>
        <p:blipFill>
          <a:blip r:embed="rId2">
            <a:extLst>
              <a:ext uri="{28A0092B-C50C-407E-A947-70E740481C1C}">
                <a14:useLocalDpi xmlns:a14="http://schemas.microsoft.com/office/drawing/2010/main" val="0"/>
              </a:ext>
            </a:extLst>
          </a:blip>
          <a:srcRect t="1710" r="-1" b="-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5"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737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8FD06-0096-11AA-912A-57C96C5F18D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A38813E-B315-BB1F-AB81-1A4161ECA291}"/>
              </a:ext>
            </a:extLst>
          </p:cNvPr>
          <p:cNvSpPr>
            <a:spLocks noGrp="1"/>
          </p:cNvSpPr>
          <p:nvPr>
            <p:ph type="title"/>
          </p:nvPr>
        </p:nvSpPr>
        <p:spPr/>
        <p:txBody>
          <a:bodyPr>
            <a:normAutofit/>
          </a:bodyPr>
          <a:lstStyle/>
          <a:p>
            <a:r>
              <a:rPr lang="nl-NL" sz="3400" dirty="0"/>
              <a:t>Prompt: De 5 versies-generator</a:t>
            </a:r>
            <a:endParaRPr lang="nl-BE" sz="3400" dirty="0"/>
          </a:p>
        </p:txBody>
      </p:sp>
      <p:sp>
        <p:nvSpPr>
          <p:cNvPr id="3" name="Tijdelijke aanduiding voor inhoud 2">
            <a:extLst>
              <a:ext uri="{FF2B5EF4-FFF2-40B4-BE49-F238E27FC236}">
                <a16:creationId xmlns:a16="http://schemas.microsoft.com/office/drawing/2014/main" id="{CA536CF4-C057-47A3-3409-3C3C10E4E932}"/>
              </a:ext>
            </a:extLst>
          </p:cNvPr>
          <p:cNvSpPr>
            <a:spLocks noGrp="1"/>
          </p:cNvSpPr>
          <p:nvPr>
            <p:ph idx="1"/>
          </p:nvPr>
        </p:nvSpPr>
        <p:spPr/>
        <p:txBody>
          <a:bodyPr>
            <a:normAutofit/>
          </a:bodyPr>
          <a:lstStyle/>
          <a:p>
            <a:pPr marL="0" indent="0" rtl="0">
              <a:spcBef>
                <a:spcPts val="1200"/>
              </a:spcBef>
              <a:spcAft>
                <a:spcPts val="1200"/>
              </a:spcAft>
              <a:buNone/>
            </a:pPr>
            <a:r>
              <a:rPr lang="nl-NL" sz="2400" b="0" i="0" u="none" strike="noStrike" dirty="0">
                <a:solidFill>
                  <a:srgbClr val="000000"/>
                </a:solidFill>
                <a:effectLst/>
                <a:latin typeface="Arial" panose="020B0604020202020204" pitchFamily="34" charset="0"/>
              </a:rPr>
              <a:t>✅ Vind je het moeilijk om je tekst te herschrijven naar verschillende klantmotivaties? Deze prompt geeft je vijf versies van je boodschap of verhaal, één per DRIVE-profiel. </a:t>
            </a:r>
            <a:endParaRPr lang="nl-NL" sz="2400" b="0" dirty="0">
              <a:effectLst/>
            </a:endParaRPr>
          </a:p>
          <a:p>
            <a:pPr marL="0" indent="0">
              <a:buNone/>
            </a:pPr>
            <a:r>
              <a:rPr lang="nl-NL" sz="2400" b="0" i="0" u="none" strike="noStrike" dirty="0">
                <a:solidFill>
                  <a:srgbClr val="000000"/>
                </a:solidFill>
                <a:effectLst/>
                <a:latin typeface="Arial" panose="020B0604020202020204" pitchFamily="34" charset="0"/>
              </a:rPr>
              <a:t>✅ Veel ondernemers weten niet hoe ze één boodschap vijf keer anders moeten formuleren zonder de kern te veranderen. Voor jou is dat geen probleem. Deze prompt laat je boodschap parallel in vijf stijlen zien. </a:t>
            </a:r>
            <a:br>
              <a:rPr lang="nl-NL" sz="2400" b="0" i="0" u="none" strike="noStrike" dirty="0">
                <a:solidFill>
                  <a:srgbClr val="000000"/>
                </a:solidFill>
                <a:effectLst/>
                <a:latin typeface="Arial" panose="020B0604020202020204" pitchFamily="34" charset="0"/>
              </a:rPr>
            </a:br>
            <a:br>
              <a:rPr lang="nl-NL" sz="1100" dirty="0"/>
            </a:br>
            <a:br>
              <a:rPr lang="nl-NL" sz="1600" dirty="0"/>
            </a:br>
            <a:endParaRPr lang="nl-BE" sz="2400" dirty="0"/>
          </a:p>
        </p:txBody>
      </p:sp>
    </p:spTree>
    <p:extLst>
      <p:ext uri="{BB962C8B-B14F-4D97-AF65-F5344CB8AC3E}">
        <p14:creationId xmlns:p14="http://schemas.microsoft.com/office/powerpoint/2010/main" val="27221763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E523D-1AA6-82DF-8952-B2B0C2B8FB8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2AB9589-4417-7115-2DBD-9326C06FAD3C}"/>
              </a:ext>
            </a:extLst>
          </p:cNvPr>
          <p:cNvSpPr>
            <a:spLocks noGrp="1"/>
          </p:cNvSpPr>
          <p:nvPr>
            <p:ph type="title"/>
          </p:nvPr>
        </p:nvSpPr>
        <p:spPr/>
        <p:txBody>
          <a:bodyPr>
            <a:normAutofit/>
          </a:bodyPr>
          <a:lstStyle/>
          <a:p>
            <a:r>
              <a:rPr lang="nl-NL" sz="3400" dirty="0"/>
              <a:t>Prompt: De 5 versies-generator (1/3)</a:t>
            </a:r>
            <a:endParaRPr lang="nl-BE" sz="3400" dirty="0"/>
          </a:p>
        </p:txBody>
      </p:sp>
      <p:sp>
        <p:nvSpPr>
          <p:cNvPr id="3" name="Tijdelijke aanduiding voor inhoud 2">
            <a:extLst>
              <a:ext uri="{FF2B5EF4-FFF2-40B4-BE49-F238E27FC236}">
                <a16:creationId xmlns:a16="http://schemas.microsoft.com/office/drawing/2014/main" id="{CCA83E54-21F7-D633-F54E-3E74D7B70FCC}"/>
              </a:ext>
            </a:extLst>
          </p:cNvPr>
          <p:cNvSpPr>
            <a:spLocks noGrp="1"/>
          </p:cNvSpPr>
          <p:nvPr>
            <p:ph idx="1"/>
          </p:nvPr>
        </p:nvSpPr>
        <p:spPr/>
        <p:txBody>
          <a:bodyPr>
            <a:noAutofit/>
          </a:bodyPr>
          <a:lstStyle/>
          <a:p>
            <a:pPr marL="0" indent="0" rtl="0">
              <a:buNone/>
            </a:pPr>
            <a:br>
              <a:rPr lang="nl-NL" sz="1600" b="0" i="0" u="none" strike="noStrike" dirty="0">
                <a:solidFill>
                  <a:srgbClr val="000000"/>
                </a:solidFill>
                <a:effectLst/>
                <a:latin typeface="Arial" panose="020B0604020202020204" pitchFamily="34" charset="0"/>
              </a:rPr>
            </a:br>
            <a:br>
              <a:rPr lang="nl-NL" sz="1600" dirty="0"/>
            </a:br>
            <a:br>
              <a:rPr lang="nl-NL" sz="1600" dirty="0"/>
            </a:br>
            <a:r>
              <a:rPr lang="nl-NL" sz="1600" b="0" i="1" u="none" strike="noStrike" dirty="0">
                <a:solidFill>
                  <a:srgbClr val="000000"/>
                </a:solidFill>
                <a:effectLst/>
                <a:latin typeface="Arial" panose="020B0604020202020204" pitchFamily="34" charset="0"/>
              </a:rPr>
              <a:t>“Schrijf mijn boodschap hieronder in vijf versies, telkens gericht op een ander ondernemersprofiel uit het DRIVE-model.                                        </a:t>
            </a:r>
            <a:endParaRPr lang="nl-NL" sz="1600" b="0" dirty="0">
              <a:effectLst/>
            </a:endParaRPr>
          </a:p>
          <a:p>
            <a:pPr marL="0" indent="0" rtl="0">
              <a:buNone/>
            </a:pPr>
            <a:r>
              <a:rPr lang="nl-NL" sz="1600" b="0" i="1" u="none" strike="noStrike" dirty="0">
                <a:solidFill>
                  <a:srgbClr val="000000"/>
                </a:solidFill>
                <a:effectLst/>
                <a:latin typeface="Arial" panose="020B0604020202020204" pitchFamily="34" charset="0"/>
              </a:rPr>
              <a:t>                                                                                </a:t>
            </a:r>
            <a:endParaRPr lang="nl-NL" sz="1600" b="0" dirty="0">
              <a:effectLst/>
            </a:endParaRPr>
          </a:p>
          <a:p>
            <a:pPr marL="0" indent="0" rtl="0">
              <a:buNone/>
            </a:pPr>
            <a:r>
              <a:rPr lang="nl-NL" sz="1600" b="0" i="1" u="none" strike="noStrike" dirty="0">
                <a:solidFill>
                  <a:srgbClr val="000000"/>
                </a:solidFill>
                <a:effectLst/>
                <a:latin typeface="Arial" panose="020B0604020202020204" pitchFamily="34" charset="0"/>
              </a:rPr>
              <a:t>De 5 profielen en hun kernmotivatie:                                            </a:t>
            </a:r>
            <a:endParaRPr lang="nl-NL" sz="1600" b="0" dirty="0">
              <a:effectLst/>
            </a:endParaRPr>
          </a:p>
          <a:p>
            <a:pPr marL="0" indent="0" rtl="0">
              <a:buNone/>
            </a:pPr>
            <a:r>
              <a:rPr lang="nl-NL" sz="1600" b="0" i="1" u="none" strike="noStrike" dirty="0">
                <a:solidFill>
                  <a:srgbClr val="000000"/>
                </a:solidFill>
                <a:effectLst/>
                <a:latin typeface="Arial" panose="020B0604020202020204" pitchFamily="34" charset="0"/>
              </a:rPr>
              <a:t>                                                                                </a:t>
            </a:r>
            <a:endParaRPr lang="nl-NL" sz="1600" b="0" dirty="0">
              <a:effectLst/>
            </a:endParaRPr>
          </a:p>
          <a:p>
            <a:pPr marL="0" indent="0" rtl="0">
              <a:buNone/>
            </a:pPr>
            <a:r>
              <a:rPr lang="nl-NL" sz="1600" b="0" i="1" u="none" strike="noStrike" dirty="0">
                <a:solidFill>
                  <a:srgbClr val="000000"/>
                </a:solidFill>
                <a:effectLst/>
                <a:latin typeface="Arial" panose="020B0604020202020204" pitchFamily="34" charset="0"/>
              </a:rPr>
              <a:t>1. Director: vrijheid, avontuur, creativiteit, onafhankelijkheid, het leven     </a:t>
            </a:r>
            <a:endParaRPr lang="nl-NL" sz="1600" b="0" dirty="0">
              <a:effectLst/>
            </a:endParaRPr>
          </a:p>
          <a:p>
            <a:pPr marL="0" indent="0" rtl="0">
              <a:buNone/>
            </a:pPr>
            <a:r>
              <a:rPr lang="nl-NL" sz="1600" b="0" i="1" u="none" strike="noStrike" dirty="0">
                <a:solidFill>
                  <a:srgbClr val="000000"/>
                </a:solidFill>
                <a:effectLst/>
                <a:latin typeface="Arial" panose="020B0604020202020204" pitchFamily="34" charset="0"/>
              </a:rPr>
              <a:t>ervaren.                                                                        </a:t>
            </a:r>
            <a:endParaRPr lang="nl-NL" sz="1600" b="0" dirty="0">
              <a:effectLst/>
            </a:endParaRPr>
          </a:p>
          <a:p>
            <a:pPr marL="0" indent="0" rtl="0">
              <a:buNone/>
            </a:pPr>
            <a:r>
              <a:rPr lang="nl-NL" sz="1600" b="0" i="1" u="none" strike="noStrike" dirty="0">
                <a:solidFill>
                  <a:srgbClr val="000000"/>
                </a:solidFill>
                <a:effectLst/>
                <a:latin typeface="Arial" panose="020B0604020202020204" pitchFamily="34" charset="0"/>
              </a:rPr>
              <a:t>2. </a:t>
            </a:r>
            <a:r>
              <a:rPr lang="nl-NL" sz="1600" b="0" i="1" u="none" strike="noStrike" dirty="0" err="1">
                <a:solidFill>
                  <a:srgbClr val="000000"/>
                </a:solidFill>
                <a:effectLst/>
                <a:latin typeface="Arial" panose="020B0604020202020204" pitchFamily="34" charset="0"/>
              </a:rPr>
              <a:t>Relator</a:t>
            </a:r>
            <a:r>
              <a:rPr lang="nl-NL" sz="1600" b="0" i="1" u="none" strike="noStrike" dirty="0">
                <a:solidFill>
                  <a:srgbClr val="000000"/>
                </a:solidFill>
                <a:effectLst/>
                <a:latin typeface="Arial" panose="020B0604020202020204" pitchFamily="34" charset="0"/>
              </a:rPr>
              <a:t>: verbinding, community, dienstverlening, familie, iets nalaten.      </a:t>
            </a:r>
            <a:endParaRPr lang="nl-NL" sz="1600" b="0" dirty="0">
              <a:effectLst/>
            </a:endParaRPr>
          </a:p>
          <a:p>
            <a:pPr marL="0" indent="0" rtl="0">
              <a:buNone/>
            </a:pPr>
            <a:r>
              <a:rPr lang="nl-NL" sz="1600" b="0" i="1" u="none" strike="noStrike" dirty="0">
                <a:solidFill>
                  <a:srgbClr val="000000"/>
                </a:solidFill>
                <a:effectLst/>
                <a:latin typeface="Arial" panose="020B0604020202020204" pitchFamily="34" charset="0"/>
              </a:rPr>
              <a:t>3. </a:t>
            </a:r>
            <a:r>
              <a:rPr lang="nl-NL" sz="1600" b="0" i="1" u="none" strike="noStrike" dirty="0" err="1">
                <a:solidFill>
                  <a:srgbClr val="000000"/>
                </a:solidFill>
                <a:effectLst/>
                <a:latin typeface="Arial" panose="020B0604020202020204" pitchFamily="34" charset="0"/>
              </a:rPr>
              <a:t>Intellectual</a:t>
            </a:r>
            <a:r>
              <a:rPr lang="nl-NL" sz="1600" b="0" i="1" u="none" strike="noStrike" dirty="0">
                <a:solidFill>
                  <a:srgbClr val="000000"/>
                </a:solidFill>
                <a:effectLst/>
                <a:latin typeface="Arial" panose="020B0604020202020204" pitchFamily="34" charset="0"/>
              </a:rPr>
              <a:t>: systemen, kennis, bewezen aanpak, structuur, organisatie.      </a:t>
            </a:r>
            <a:endParaRPr lang="nl-NL" sz="1600" b="0" dirty="0">
              <a:effectLst/>
            </a:endParaRPr>
          </a:p>
          <a:p>
            <a:pPr marL="0" indent="0" rtl="0">
              <a:buNone/>
            </a:pPr>
            <a:r>
              <a:rPr lang="nl-NL" sz="1600" b="0" i="1" u="none" strike="noStrike" dirty="0">
                <a:solidFill>
                  <a:srgbClr val="000000"/>
                </a:solidFill>
                <a:effectLst/>
                <a:latin typeface="Arial" panose="020B0604020202020204" pitchFamily="34" charset="0"/>
              </a:rPr>
              <a:t>4. </a:t>
            </a:r>
            <a:r>
              <a:rPr lang="nl-NL" sz="1600" b="0" i="1" u="none" strike="noStrike" dirty="0" err="1">
                <a:solidFill>
                  <a:srgbClr val="000000"/>
                </a:solidFill>
                <a:effectLst/>
                <a:latin typeface="Arial" panose="020B0604020202020204" pitchFamily="34" charset="0"/>
              </a:rPr>
              <a:t>Validator</a:t>
            </a:r>
            <a:r>
              <a:rPr lang="nl-NL" sz="1600" b="0" i="1" u="none" strike="noStrike" dirty="0">
                <a:solidFill>
                  <a:srgbClr val="000000"/>
                </a:solidFill>
                <a:effectLst/>
                <a:latin typeface="Arial" panose="020B0604020202020204" pitchFamily="34" charset="0"/>
              </a:rPr>
              <a:t>: erkenning, respect, lof, bewondering, gezien worden als expert.   </a:t>
            </a:r>
            <a:endParaRPr lang="nl-NL" sz="1600" b="0" dirty="0">
              <a:effectLst/>
            </a:endParaRPr>
          </a:p>
          <a:p>
            <a:pPr marL="0" indent="0" rtl="0">
              <a:buNone/>
            </a:pPr>
            <a:r>
              <a:rPr lang="nl-NL" sz="1600" b="0" i="1" u="none" strike="noStrike" dirty="0">
                <a:solidFill>
                  <a:srgbClr val="000000"/>
                </a:solidFill>
                <a:effectLst/>
                <a:latin typeface="Arial" panose="020B0604020202020204" pitchFamily="34" charset="0"/>
              </a:rPr>
              <a:t>5. Executive: winnen, controle, doelen bereiken, efficiëntie, bewijs en ROI.    </a:t>
            </a:r>
            <a:endParaRPr lang="nl-NL" sz="1600" b="0" dirty="0">
              <a:effectLst/>
            </a:endParaRPr>
          </a:p>
          <a:p>
            <a:pPr marL="0" indent="0">
              <a:buNone/>
            </a:pPr>
            <a:br>
              <a:rPr lang="nl-NL" sz="1600" dirty="0"/>
            </a:br>
            <a:endParaRPr lang="nl-BE" sz="1600" dirty="0"/>
          </a:p>
        </p:txBody>
      </p:sp>
    </p:spTree>
    <p:extLst>
      <p:ext uri="{BB962C8B-B14F-4D97-AF65-F5344CB8AC3E}">
        <p14:creationId xmlns:p14="http://schemas.microsoft.com/office/powerpoint/2010/main" val="234761756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5BE13-F5E5-6950-A855-6F9A0A37FCA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06FD409-8604-05DD-D68C-7A48468E288A}"/>
              </a:ext>
            </a:extLst>
          </p:cNvPr>
          <p:cNvSpPr>
            <a:spLocks noGrp="1"/>
          </p:cNvSpPr>
          <p:nvPr>
            <p:ph type="title"/>
          </p:nvPr>
        </p:nvSpPr>
        <p:spPr/>
        <p:txBody>
          <a:bodyPr>
            <a:normAutofit/>
          </a:bodyPr>
          <a:lstStyle/>
          <a:p>
            <a:r>
              <a:rPr lang="nl-NL" sz="3400" dirty="0"/>
              <a:t>Prompt: De 5 versies-generator (2/3)</a:t>
            </a:r>
            <a:endParaRPr lang="nl-BE" sz="3400" dirty="0"/>
          </a:p>
        </p:txBody>
      </p:sp>
      <p:sp>
        <p:nvSpPr>
          <p:cNvPr id="3" name="Tijdelijke aanduiding voor inhoud 2">
            <a:extLst>
              <a:ext uri="{FF2B5EF4-FFF2-40B4-BE49-F238E27FC236}">
                <a16:creationId xmlns:a16="http://schemas.microsoft.com/office/drawing/2014/main" id="{7224ED0F-9E6E-A825-9DC0-3F698468E16B}"/>
              </a:ext>
            </a:extLst>
          </p:cNvPr>
          <p:cNvSpPr>
            <a:spLocks noGrp="1"/>
          </p:cNvSpPr>
          <p:nvPr>
            <p:ph idx="1"/>
          </p:nvPr>
        </p:nvSpPr>
        <p:spPr/>
        <p:txBody>
          <a:bodyPr>
            <a:noAutofit/>
          </a:bodyPr>
          <a:lstStyle/>
          <a:p>
            <a:pPr marL="0" indent="0" rtl="0">
              <a:buNone/>
            </a:pPr>
            <a:br>
              <a:rPr lang="nl-NL" sz="1600" dirty="0"/>
            </a:br>
            <a:r>
              <a:rPr lang="nl-NL" sz="1800" b="0" i="1" u="none" strike="noStrike" dirty="0">
                <a:solidFill>
                  <a:srgbClr val="000000"/>
                </a:solidFill>
                <a:effectLst/>
                <a:latin typeface="Arial" panose="020B0604020202020204" pitchFamily="34" charset="0"/>
              </a:rPr>
              <a:t>Regels:                                                                         </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 Schrijf elke versie zodat iemand met dat profiel zich direct aangesproken voelt.                                                                          </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 Gebruik per versie alleen woorden en motivaties die bij dat specifieke profiel horen.                                                                  </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 Vermeng geen kenmerken van andere profielen in dezelfde versie.               </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 Druk de motivatie ook uit via concrete situaties of voordelen, niet alleen via kernwoorden.                                                                </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 Geef elke versie in deze volgorde: Director, </a:t>
            </a:r>
            <a:r>
              <a:rPr lang="nl-NL" sz="1800" b="0" i="1" u="none" strike="noStrike" dirty="0" err="1">
                <a:solidFill>
                  <a:srgbClr val="000000"/>
                </a:solidFill>
                <a:effectLst/>
                <a:latin typeface="Arial" panose="020B0604020202020204" pitchFamily="34" charset="0"/>
              </a:rPr>
              <a:t>Relator</a:t>
            </a:r>
            <a:r>
              <a:rPr lang="nl-NL" sz="1800" b="0" i="1" u="none" strike="noStrike" dirty="0">
                <a:solidFill>
                  <a:srgbClr val="000000"/>
                </a:solidFill>
                <a:effectLst/>
                <a:latin typeface="Arial" panose="020B0604020202020204" pitchFamily="34" charset="0"/>
              </a:rPr>
              <a:t>, </a:t>
            </a:r>
            <a:r>
              <a:rPr lang="nl-NL" sz="1800" b="0" i="1" u="none" strike="noStrike" dirty="0" err="1">
                <a:solidFill>
                  <a:srgbClr val="000000"/>
                </a:solidFill>
                <a:effectLst/>
                <a:latin typeface="Arial" panose="020B0604020202020204" pitchFamily="34" charset="0"/>
              </a:rPr>
              <a:t>Intellectual</a:t>
            </a:r>
            <a:r>
              <a:rPr lang="nl-NL" sz="1800" b="0" i="1" u="none" strike="noStrike" dirty="0">
                <a:solidFill>
                  <a:srgbClr val="000000"/>
                </a:solidFill>
                <a:effectLst/>
                <a:latin typeface="Arial" panose="020B0604020202020204" pitchFamily="34" charset="0"/>
              </a:rPr>
              <a:t>, </a:t>
            </a:r>
            <a:r>
              <a:rPr lang="nl-NL" sz="1800" b="0" i="1" u="none" strike="noStrike" dirty="0" err="1">
                <a:solidFill>
                  <a:srgbClr val="000000"/>
                </a:solidFill>
                <a:effectLst/>
                <a:latin typeface="Arial" panose="020B0604020202020204" pitchFamily="34" charset="0"/>
              </a:rPr>
              <a:t>Validator</a:t>
            </a:r>
            <a:r>
              <a:rPr lang="nl-NL" sz="1800" b="0" i="1" u="none" strike="noStrike" dirty="0">
                <a:solidFill>
                  <a:srgbClr val="000000"/>
                </a:solidFill>
                <a:effectLst/>
                <a:latin typeface="Arial" panose="020B0604020202020204" pitchFamily="34" charset="0"/>
              </a:rPr>
              <a:t>, Executive.                                                           </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 Schrijf in nuchtere, directe Vlaamse/Nederlandse spreektaal.                  </a:t>
            </a:r>
            <a:endParaRPr lang="nl-NL" sz="1100" b="0" dirty="0">
              <a:effectLst/>
            </a:endParaRPr>
          </a:p>
          <a:p>
            <a:pPr marL="0" indent="0" rtl="0">
              <a:buNone/>
            </a:pPr>
            <a:r>
              <a:rPr lang="nl-NL" sz="1800" b="0" i="1" u="none" strike="noStrike" dirty="0">
                <a:solidFill>
                  <a:srgbClr val="000000"/>
                </a:solidFill>
                <a:effectLst/>
                <a:latin typeface="Arial" panose="020B0604020202020204" pitchFamily="34" charset="0"/>
              </a:rPr>
              <a:t>- Geen clichés, geen uitroeptekens, geen </a:t>
            </a:r>
            <a:r>
              <a:rPr lang="nl-NL" sz="1800" b="0" i="1" u="none" strike="noStrike" dirty="0" err="1">
                <a:solidFill>
                  <a:srgbClr val="000000"/>
                </a:solidFill>
                <a:effectLst/>
                <a:latin typeface="Arial" panose="020B0604020202020204" pitchFamily="34" charset="0"/>
              </a:rPr>
              <a:t>emdashes</a:t>
            </a:r>
            <a:r>
              <a:rPr lang="nl-NL" sz="1800" b="0" i="1" u="none" strike="noStrike" dirty="0">
                <a:solidFill>
                  <a:srgbClr val="000000"/>
                </a:solidFill>
                <a:effectLst/>
                <a:latin typeface="Arial" panose="020B0604020202020204" pitchFamily="34" charset="0"/>
              </a:rPr>
              <a:t>, geen superlatieven.</a:t>
            </a:r>
            <a:br>
              <a:rPr lang="nl-NL" sz="1100" dirty="0"/>
            </a:br>
            <a:r>
              <a:rPr lang="nl-NL" sz="1600" b="0" i="1" u="none" strike="noStrike" dirty="0">
                <a:solidFill>
                  <a:srgbClr val="000000"/>
                </a:solidFill>
                <a:effectLst/>
                <a:latin typeface="Arial" panose="020B0604020202020204" pitchFamily="34" charset="0"/>
              </a:rPr>
              <a:t> </a:t>
            </a:r>
            <a:endParaRPr lang="nl-NL" sz="1600" b="0" dirty="0">
              <a:effectLst/>
            </a:endParaRPr>
          </a:p>
          <a:p>
            <a:pPr marL="0" indent="0">
              <a:buNone/>
            </a:pPr>
            <a:br>
              <a:rPr lang="nl-NL" sz="1600" dirty="0"/>
            </a:br>
            <a:endParaRPr lang="nl-BE" sz="1600" dirty="0"/>
          </a:p>
        </p:txBody>
      </p:sp>
    </p:spTree>
    <p:extLst>
      <p:ext uri="{BB962C8B-B14F-4D97-AF65-F5344CB8AC3E}">
        <p14:creationId xmlns:p14="http://schemas.microsoft.com/office/powerpoint/2010/main" val="36679596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0B0FB-26A5-F4B7-42BF-A5B3DD4EE45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E2A05FF-8DBA-387A-8A63-BFCE88E20080}"/>
              </a:ext>
            </a:extLst>
          </p:cNvPr>
          <p:cNvSpPr>
            <a:spLocks noGrp="1"/>
          </p:cNvSpPr>
          <p:nvPr>
            <p:ph type="title"/>
          </p:nvPr>
        </p:nvSpPr>
        <p:spPr/>
        <p:txBody>
          <a:bodyPr>
            <a:normAutofit/>
          </a:bodyPr>
          <a:lstStyle/>
          <a:p>
            <a:r>
              <a:rPr lang="nl-NL" sz="3400" dirty="0"/>
              <a:t>Prompt: De 5 versies-generator (3/3)</a:t>
            </a:r>
            <a:endParaRPr lang="nl-BE" sz="3400" dirty="0"/>
          </a:p>
        </p:txBody>
      </p:sp>
      <p:sp>
        <p:nvSpPr>
          <p:cNvPr id="3" name="Tijdelijke aanduiding voor inhoud 2">
            <a:extLst>
              <a:ext uri="{FF2B5EF4-FFF2-40B4-BE49-F238E27FC236}">
                <a16:creationId xmlns:a16="http://schemas.microsoft.com/office/drawing/2014/main" id="{2EFF079F-6D03-88E7-07E9-32486851243B}"/>
              </a:ext>
            </a:extLst>
          </p:cNvPr>
          <p:cNvSpPr>
            <a:spLocks noGrp="1"/>
          </p:cNvSpPr>
          <p:nvPr>
            <p:ph idx="1"/>
          </p:nvPr>
        </p:nvSpPr>
        <p:spPr/>
        <p:txBody>
          <a:bodyPr>
            <a:noAutofit/>
          </a:bodyPr>
          <a:lstStyle/>
          <a:p>
            <a:pPr marL="0" indent="0" rtl="0">
              <a:buNone/>
            </a:pPr>
            <a:br>
              <a:rPr lang="nl-NL" sz="1600" dirty="0"/>
            </a:br>
            <a:r>
              <a:rPr lang="nl-NL" sz="1800" b="0" i="1" u="none" strike="noStrike" dirty="0">
                <a:solidFill>
                  <a:srgbClr val="000000"/>
                </a:solidFill>
                <a:effectLst/>
                <a:latin typeface="Arial" panose="020B0604020202020204" pitchFamily="34" charset="0"/>
              </a:rPr>
              <a:t>Mijn boodschap:                     </a:t>
            </a:r>
            <a:endParaRPr lang="nl-NL" sz="1200" b="0" dirty="0">
              <a:effectLst/>
            </a:endParaRPr>
          </a:p>
          <a:p>
            <a:pPr marL="0" indent="0">
              <a:buNone/>
            </a:pPr>
            <a:r>
              <a:rPr lang="nl-NL" sz="1800" b="1" i="1" u="none" strike="noStrike" dirty="0">
                <a:solidFill>
                  <a:srgbClr val="000000"/>
                </a:solidFill>
                <a:effectLst/>
                <a:latin typeface="Arial" panose="020B0604020202020204" pitchFamily="34" charset="0"/>
              </a:rPr>
              <a:t>[Plak hier je tekst die je wilt aanpassen voor de vijf DRIVE-profielen. </a:t>
            </a:r>
            <a:r>
              <a:rPr lang="nl-NL" sz="1800" b="0" i="1" u="none" strike="noStrike" dirty="0">
                <a:solidFill>
                  <a:srgbClr val="000000"/>
                </a:solidFill>
                <a:effectLst/>
                <a:latin typeface="Arial" panose="020B0604020202020204" pitchFamily="34" charset="0"/>
              </a:rPr>
              <a:t>Bijvoorbeeld: "Volg mijn training en krijg meer klanten via </a:t>
            </a:r>
            <a:r>
              <a:rPr lang="nl-NL" sz="1800" b="0" i="1" u="none" strike="noStrike" dirty="0" err="1">
                <a:solidFill>
                  <a:srgbClr val="000000"/>
                </a:solidFill>
                <a:effectLst/>
                <a:latin typeface="Arial" panose="020B0604020202020204" pitchFamily="34" charset="0"/>
              </a:rPr>
              <a:t>social</a:t>
            </a:r>
            <a:r>
              <a:rPr lang="nl-NL" sz="1800" b="0" i="1" u="none" strike="noStrike" dirty="0">
                <a:solidFill>
                  <a:srgbClr val="000000"/>
                </a:solidFill>
                <a:effectLst/>
                <a:latin typeface="Arial" panose="020B0604020202020204" pitchFamily="34" charset="0"/>
              </a:rPr>
              <a:t> media." of "Download mijn gratis e-book over productiviteit."] ”</a:t>
            </a:r>
            <a:br>
              <a:rPr lang="nl-NL" sz="1100" dirty="0"/>
            </a:br>
            <a:r>
              <a:rPr lang="nl-NL" sz="1600" b="0" i="1" u="none" strike="noStrike" dirty="0">
                <a:solidFill>
                  <a:srgbClr val="000000"/>
                </a:solidFill>
                <a:effectLst/>
                <a:latin typeface="Arial" panose="020B0604020202020204" pitchFamily="34" charset="0"/>
              </a:rPr>
              <a:t> </a:t>
            </a:r>
            <a:endParaRPr lang="nl-NL" sz="1600" b="0" dirty="0">
              <a:effectLst/>
            </a:endParaRPr>
          </a:p>
          <a:p>
            <a:pPr marL="0" indent="0">
              <a:buNone/>
            </a:pPr>
            <a:br>
              <a:rPr lang="nl-NL" sz="1600" dirty="0"/>
            </a:br>
            <a:endParaRPr lang="nl-BE" sz="1600" dirty="0"/>
          </a:p>
        </p:txBody>
      </p:sp>
    </p:spTree>
    <p:extLst>
      <p:ext uri="{BB962C8B-B14F-4D97-AF65-F5344CB8AC3E}">
        <p14:creationId xmlns:p14="http://schemas.microsoft.com/office/powerpoint/2010/main" val="7733083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476AB-6678-78AA-A35A-C1D75C5DFAC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36A414F-8698-831D-FAFF-E97B2F5F4594}"/>
              </a:ext>
            </a:extLst>
          </p:cNvPr>
          <p:cNvSpPr>
            <a:spLocks noGrp="1"/>
          </p:cNvSpPr>
          <p:nvPr>
            <p:ph type="title"/>
          </p:nvPr>
        </p:nvSpPr>
        <p:spPr/>
        <p:txBody>
          <a:bodyPr>
            <a:normAutofit/>
          </a:bodyPr>
          <a:lstStyle/>
          <a:p>
            <a:r>
              <a:rPr lang="nl-NL" sz="3400" dirty="0"/>
              <a:t>Prompt: De </a:t>
            </a:r>
            <a:r>
              <a:rPr lang="nl-NL" sz="3400" dirty="0" err="1"/>
              <a:t>bezwaarbeantwoorder</a:t>
            </a:r>
            <a:endParaRPr lang="nl-BE" sz="3400" dirty="0"/>
          </a:p>
        </p:txBody>
      </p:sp>
      <p:sp>
        <p:nvSpPr>
          <p:cNvPr id="3" name="Tijdelijke aanduiding voor inhoud 2">
            <a:extLst>
              <a:ext uri="{FF2B5EF4-FFF2-40B4-BE49-F238E27FC236}">
                <a16:creationId xmlns:a16="http://schemas.microsoft.com/office/drawing/2014/main" id="{F473F67C-016A-BC8B-A989-61CC55F49BB9}"/>
              </a:ext>
            </a:extLst>
          </p:cNvPr>
          <p:cNvSpPr>
            <a:spLocks noGrp="1"/>
          </p:cNvSpPr>
          <p:nvPr>
            <p:ph idx="1"/>
          </p:nvPr>
        </p:nvSpPr>
        <p:spPr/>
        <p:txBody>
          <a:bodyPr>
            <a:noAutofit/>
          </a:bodyPr>
          <a:lstStyle/>
          <a:p>
            <a:pPr marL="0" indent="0">
              <a:buNone/>
            </a:pPr>
            <a:br>
              <a:rPr lang="nl-NL" sz="1100" dirty="0"/>
            </a:br>
            <a:br>
              <a:rPr lang="nl-NL" sz="1600" dirty="0"/>
            </a:br>
            <a:endParaRPr lang="nl-BE" sz="1600" dirty="0"/>
          </a:p>
        </p:txBody>
      </p:sp>
    </p:spTree>
    <p:extLst>
      <p:ext uri="{BB962C8B-B14F-4D97-AF65-F5344CB8AC3E}">
        <p14:creationId xmlns:p14="http://schemas.microsoft.com/office/powerpoint/2010/main" val="15616815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EDF8D-98A3-8E16-3B01-8C20F1B69BC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E4C218E-A365-8008-4179-644BE9B277BE}"/>
              </a:ext>
            </a:extLst>
          </p:cNvPr>
          <p:cNvSpPr>
            <a:spLocks noGrp="1"/>
          </p:cNvSpPr>
          <p:nvPr>
            <p:ph type="title"/>
          </p:nvPr>
        </p:nvSpPr>
        <p:spPr/>
        <p:txBody>
          <a:bodyPr>
            <a:normAutofit/>
          </a:bodyPr>
          <a:lstStyle/>
          <a:p>
            <a:r>
              <a:rPr lang="nl-NL" sz="3400" dirty="0"/>
              <a:t>Prompt: De </a:t>
            </a:r>
            <a:r>
              <a:rPr lang="nl-NL" sz="3400" dirty="0" err="1"/>
              <a:t>bezwaarbeantwoorder</a:t>
            </a:r>
            <a:r>
              <a:rPr lang="nl-NL" sz="3400" dirty="0"/>
              <a:t> (1/4)</a:t>
            </a:r>
            <a:endParaRPr lang="nl-BE" sz="3400" dirty="0"/>
          </a:p>
        </p:txBody>
      </p:sp>
      <p:sp>
        <p:nvSpPr>
          <p:cNvPr id="3" name="Tijdelijke aanduiding voor inhoud 2">
            <a:extLst>
              <a:ext uri="{FF2B5EF4-FFF2-40B4-BE49-F238E27FC236}">
                <a16:creationId xmlns:a16="http://schemas.microsoft.com/office/drawing/2014/main" id="{1BF55853-3D57-191B-BA16-2638E0B0CD9C}"/>
              </a:ext>
            </a:extLst>
          </p:cNvPr>
          <p:cNvSpPr>
            <a:spLocks noGrp="1"/>
          </p:cNvSpPr>
          <p:nvPr>
            <p:ph idx="1"/>
          </p:nvPr>
        </p:nvSpPr>
        <p:spPr/>
        <p:txBody>
          <a:bodyPr>
            <a:noAutofit/>
          </a:bodyPr>
          <a:lstStyle/>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“Mijn klant heeft het </a:t>
            </a:r>
            <a:r>
              <a:rPr lang="nl-NL" sz="1400" b="1" i="1" u="none" strike="noStrike" dirty="0">
                <a:solidFill>
                  <a:srgbClr val="000000"/>
                </a:solidFill>
                <a:effectLst/>
                <a:latin typeface="Arial" panose="020B0604020202020204" pitchFamily="34" charset="0"/>
                <a:cs typeface="Arial" panose="020B0604020202020204" pitchFamily="34" charset="0"/>
              </a:rPr>
              <a:t>[kies: Director / </a:t>
            </a:r>
            <a:r>
              <a:rPr lang="nl-NL" sz="1400" b="1" i="1" u="none" strike="noStrike" dirty="0" err="1">
                <a:solidFill>
                  <a:srgbClr val="000000"/>
                </a:solidFill>
                <a:effectLst/>
                <a:latin typeface="Arial" panose="020B0604020202020204" pitchFamily="34" charset="0"/>
                <a:cs typeface="Arial" panose="020B0604020202020204" pitchFamily="34" charset="0"/>
              </a:rPr>
              <a:t>Relator</a:t>
            </a:r>
            <a:r>
              <a:rPr lang="nl-NL" sz="1400" b="1" i="1" u="none" strike="noStrike" dirty="0">
                <a:solidFill>
                  <a:srgbClr val="000000"/>
                </a:solidFill>
                <a:effectLst/>
                <a:latin typeface="Arial" panose="020B0604020202020204" pitchFamily="34" charset="0"/>
                <a:cs typeface="Arial" panose="020B0604020202020204" pitchFamily="34" charset="0"/>
              </a:rPr>
              <a:t> / </a:t>
            </a:r>
            <a:r>
              <a:rPr lang="nl-NL" sz="1400" b="1" i="1" u="none" strike="noStrike" dirty="0" err="1">
                <a:solidFill>
                  <a:srgbClr val="000000"/>
                </a:solidFill>
                <a:effectLst/>
                <a:latin typeface="Arial" panose="020B0604020202020204" pitchFamily="34" charset="0"/>
                <a:cs typeface="Arial" panose="020B0604020202020204" pitchFamily="34" charset="0"/>
              </a:rPr>
              <a:t>Intellectual</a:t>
            </a:r>
            <a:r>
              <a:rPr lang="nl-NL" sz="1400" b="1" i="1" u="none" strike="noStrike" dirty="0">
                <a:solidFill>
                  <a:srgbClr val="000000"/>
                </a:solidFill>
                <a:effectLst/>
                <a:latin typeface="Arial" panose="020B0604020202020204" pitchFamily="34" charset="0"/>
                <a:cs typeface="Arial" panose="020B0604020202020204" pitchFamily="34" charset="0"/>
              </a:rPr>
              <a:t> / </a:t>
            </a:r>
            <a:r>
              <a:rPr lang="nl-NL" sz="1400" b="1" i="1" u="none" strike="noStrike" dirty="0" err="1">
                <a:solidFill>
                  <a:srgbClr val="000000"/>
                </a:solidFill>
                <a:effectLst/>
                <a:latin typeface="Arial" panose="020B0604020202020204" pitchFamily="34" charset="0"/>
                <a:cs typeface="Arial" panose="020B0604020202020204" pitchFamily="34" charset="0"/>
              </a:rPr>
              <a:t>Validator</a:t>
            </a:r>
            <a:r>
              <a:rPr lang="nl-NL" sz="1400" b="1" i="1" u="none" strike="noStrike" dirty="0">
                <a:solidFill>
                  <a:srgbClr val="000000"/>
                </a:solidFill>
                <a:effectLst/>
                <a:latin typeface="Arial" panose="020B0604020202020204" pitchFamily="34" charset="0"/>
                <a:cs typeface="Arial" panose="020B0604020202020204" pitchFamily="34" charset="0"/>
              </a:rPr>
              <a:t> / Executive] </a:t>
            </a:r>
            <a:r>
              <a:rPr lang="nl-NL" sz="1400" b="0" i="1" u="none" strike="noStrike" dirty="0">
                <a:solidFill>
                  <a:srgbClr val="000000"/>
                </a:solidFill>
                <a:effectLst/>
                <a:latin typeface="Arial" panose="020B0604020202020204" pitchFamily="34" charset="0"/>
                <a:cs typeface="Arial" panose="020B0604020202020204" pitchFamily="34" charset="0"/>
              </a:rPr>
              <a:t>- ondernemersprofiel.</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Dit zijn de typische bezwaren per profiel:</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Director:</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"Kan dit wel echt mijn creatieve visie begrijpen en overbrengen?"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wil niet dat een tool of systeem mijn stem overneemt."</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"Past dit wel bij mijn stijl, of krijg ik generieke output?"</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err="1">
                <a:solidFill>
                  <a:srgbClr val="000000"/>
                </a:solidFill>
                <a:effectLst/>
                <a:latin typeface="Arial" panose="020B0604020202020204" pitchFamily="34" charset="0"/>
                <a:cs typeface="Arial" panose="020B0604020202020204" pitchFamily="34" charset="0"/>
              </a:rPr>
              <a:t>Relator</a:t>
            </a:r>
            <a:r>
              <a:rPr lang="nl-NL" sz="1400" b="0" i="1" u="none" strike="noStrike" dirty="0">
                <a:solidFill>
                  <a:srgbClr val="000000"/>
                </a:solidFill>
                <a:effectLst/>
                <a:latin typeface="Arial" panose="020B0604020202020204" pitchFamily="34" charset="0"/>
                <a:cs typeface="Arial" panose="020B0604020202020204" pitchFamily="34" charset="0"/>
              </a:rPr>
              <a:t>:</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ben bang dat het onpersoonlijk overkomt bij mijn mensen."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wil geen generieke aanpak die geen echte waarde biedt aan mijn community."</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"De tijdsinvestering mag niet ten koste gaan van mijn familie en vrienden."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wil eerst overleggen met iemand die ik vertrouw voor ik beslis."</a:t>
            </a:r>
            <a:endParaRPr lang="nl-NL" sz="1400" b="0" dirty="0">
              <a:effectLst/>
              <a:latin typeface="Arial" panose="020B0604020202020204" pitchFamily="34" charset="0"/>
              <a:cs typeface="Arial" panose="020B0604020202020204" pitchFamily="34" charset="0"/>
            </a:endParaRPr>
          </a:p>
          <a:p>
            <a:pPr marL="0" indent="0">
              <a:buNone/>
            </a:pPr>
            <a:br>
              <a:rPr lang="nl-NL" sz="1100" dirty="0"/>
            </a:br>
            <a:br>
              <a:rPr lang="nl-NL" sz="1600" dirty="0"/>
            </a:br>
            <a:endParaRPr lang="nl-BE" sz="1600" dirty="0"/>
          </a:p>
        </p:txBody>
      </p:sp>
    </p:spTree>
    <p:extLst>
      <p:ext uri="{BB962C8B-B14F-4D97-AF65-F5344CB8AC3E}">
        <p14:creationId xmlns:p14="http://schemas.microsoft.com/office/powerpoint/2010/main" val="21864009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93853-566F-8BD8-5E95-A483679218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2020265-F0FF-FBEF-C399-B018CC7A9E2A}"/>
              </a:ext>
            </a:extLst>
          </p:cNvPr>
          <p:cNvSpPr>
            <a:spLocks noGrp="1"/>
          </p:cNvSpPr>
          <p:nvPr>
            <p:ph type="title"/>
          </p:nvPr>
        </p:nvSpPr>
        <p:spPr/>
        <p:txBody>
          <a:bodyPr>
            <a:normAutofit/>
          </a:bodyPr>
          <a:lstStyle/>
          <a:p>
            <a:r>
              <a:rPr lang="nl-NL" sz="3400" dirty="0"/>
              <a:t>Prompt: De </a:t>
            </a:r>
            <a:r>
              <a:rPr lang="nl-NL" sz="3400" dirty="0" err="1"/>
              <a:t>bezwaarbeantwoorder</a:t>
            </a:r>
            <a:r>
              <a:rPr lang="nl-NL" sz="3400" dirty="0"/>
              <a:t> (2/4)</a:t>
            </a:r>
            <a:endParaRPr lang="nl-BE" sz="3400" dirty="0"/>
          </a:p>
        </p:txBody>
      </p:sp>
      <p:sp>
        <p:nvSpPr>
          <p:cNvPr id="3" name="Tijdelijke aanduiding voor inhoud 2">
            <a:extLst>
              <a:ext uri="{FF2B5EF4-FFF2-40B4-BE49-F238E27FC236}">
                <a16:creationId xmlns:a16="http://schemas.microsoft.com/office/drawing/2014/main" id="{9EAAE809-DD89-B282-9603-786D385811DF}"/>
              </a:ext>
            </a:extLst>
          </p:cNvPr>
          <p:cNvSpPr>
            <a:spLocks noGrp="1"/>
          </p:cNvSpPr>
          <p:nvPr>
            <p:ph idx="1"/>
          </p:nvPr>
        </p:nvSpPr>
        <p:spPr/>
        <p:txBody>
          <a:bodyPr>
            <a:noAutofit/>
          </a:bodyPr>
          <a:lstStyle/>
          <a:p>
            <a:pPr marL="0" indent="0" rtl="0">
              <a:buNone/>
            </a:pPr>
            <a:br>
              <a:rPr lang="nl-NL" sz="1400" dirty="0">
                <a:latin typeface="Arial" panose="020B0604020202020204" pitchFamily="34" charset="0"/>
                <a:cs typeface="Arial" panose="020B0604020202020204" pitchFamily="34" charset="0"/>
              </a:rPr>
            </a:br>
            <a:r>
              <a:rPr lang="nl-NL" sz="1400" b="0" i="1" u="none" strike="noStrike" dirty="0" err="1">
                <a:solidFill>
                  <a:srgbClr val="000000"/>
                </a:solidFill>
                <a:effectLst/>
                <a:latin typeface="Arial" panose="020B0604020202020204" pitchFamily="34" charset="0"/>
                <a:cs typeface="Arial" panose="020B0604020202020204" pitchFamily="34" charset="0"/>
              </a:rPr>
              <a:t>Intellectual</a:t>
            </a:r>
            <a:r>
              <a:rPr lang="nl-NL" sz="1400" b="0" i="1" u="none" strike="noStrike" dirty="0">
                <a:solidFill>
                  <a:srgbClr val="000000"/>
                </a:solidFill>
                <a:effectLst/>
                <a:latin typeface="Arial" panose="020B0604020202020204" pitchFamily="34" charset="0"/>
                <a:cs typeface="Arial" panose="020B0604020202020204" pitchFamily="34" charset="0"/>
              </a:rPr>
              <a:t>:</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wil geen overhaaste beslissing nemen zonder eerst grondig onderzoek te doen."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wil de methodiek en de logica erachter begrijpen voor ik investeer."</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"Hoe weet ik dat dit is gebaseerd op bewezen methoden en niet op hype?"</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err="1">
                <a:solidFill>
                  <a:srgbClr val="000000"/>
                </a:solidFill>
                <a:effectLst/>
                <a:latin typeface="Arial" panose="020B0604020202020204" pitchFamily="34" charset="0"/>
                <a:cs typeface="Arial" panose="020B0604020202020204" pitchFamily="34" charset="0"/>
              </a:rPr>
              <a:t>Validator</a:t>
            </a:r>
            <a:r>
              <a:rPr lang="nl-NL" sz="1400" b="0" i="1" u="none" strike="noStrike" dirty="0">
                <a:solidFill>
                  <a:srgbClr val="000000"/>
                </a:solidFill>
                <a:effectLst/>
                <a:latin typeface="Arial" panose="020B0604020202020204" pitchFamily="34" charset="0"/>
                <a:cs typeface="Arial" panose="020B0604020202020204" pitchFamily="34" charset="0"/>
              </a:rPr>
              <a:t>:</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ben bang voor negatieve feedback of kritiek als ik dit toepas."</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"Anderen lijken alles goed voor elkaar te hebben. Ik ben bang dat ik toch achterblijf."</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"Mijn eigenwaarde krijgt een deuk als dit niet werkt."</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Executive:</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"Hoe weet ik dat dit daadwerkelijk resultaten oplevert? Ik wil bewijs."</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"Wat is de ROI? Wat levert het concreet op?"</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"Mijn agenda zit vol. Hoeveel tijd kost dit precies?"</a:t>
            </a:r>
            <a:br>
              <a:rPr lang="nl-NL" sz="1050" dirty="0"/>
            </a:br>
            <a:br>
              <a:rPr lang="nl-NL" sz="1100" dirty="0"/>
            </a:br>
            <a:br>
              <a:rPr lang="nl-NL" sz="1600" dirty="0"/>
            </a:br>
            <a:endParaRPr lang="nl-BE" sz="1600" dirty="0"/>
          </a:p>
        </p:txBody>
      </p:sp>
    </p:spTree>
    <p:extLst>
      <p:ext uri="{BB962C8B-B14F-4D97-AF65-F5344CB8AC3E}">
        <p14:creationId xmlns:p14="http://schemas.microsoft.com/office/powerpoint/2010/main" val="12490643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6003D-4D25-483E-7B3D-00F23B74623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5A41E23-E4F2-82AF-5B5E-8D4791FA9EA3}"/>
              </a:ext>
            </a:extLst>
          </p:cNvPr>
          <p:cNvSpPr>
            <a:spLocks noGrp="1"/>
          </p:cNvSpPr>
          <p:nvPr>
            <p:ph type="title"/>
          </p:nvPr>
        </p:nvSpPr>
        <p:spPr/>
        <p:txBody>
          <a:bodyPr>
            <a:normAutofit/>
          </a:bodyPr>
          <a:lstStyle/>
          <a:p>
            <a:r>
              <a:rPr lang="nl-NL" sz="3400" dirty="0"/>
              <a:t>Prompt: De </a:t>
            </a:r>
            <a:r>
              <a:rPr lang="nl-NL" sz="3400" dirty="0" err="1"/>
              <a:t>bezwaarbeantwoorder</a:t>
            </a:r>
            <a:r>
              <a:rPr lang="nl-NL" sz="3400" dirty="0"/>
              <a:t> (3/4)</a:t>
            </a:r>
            <a:endParaRPr lang="nl-BE" sz="3400" dirty="0"/>
          </a:p>
        </p:txBody>
      </p:sp>
      <p:sp>
        <p:nvSpPr>
          <p:cNvPr id="3" name="Tijdelijke aanduiding voor inhoud 2">
            <a:extLst>
              <a:ext uri="{FF2B5EF4-FFF2-40B4-BE49-F238E27FC236}">
                <a16:creationId xmlns:a16="http://schemas.microsoft.com/office/drawing/2014/main" id="{FC067AD1-4CC1-803F-35C8-C5A0EC1D20D1}"/>
              </a:ext>
            </a:extLst>
          </p:cNvPr>
          <p:cNvSpPr>
            <a:spLocks noGrp="1"/>
          </p:cNvSpPr>
          <p:nvPr>
            <p:ph idx="1"/>
          </p:nvPr>
        </p:nvSpPr>
        <p:spPr/>
        <p:txBody>
          <a:bodyPr>
            <a:noAutofit/>
          </a:bodyPr>
          <a:lstStyle/>
          <a:p>
            <a:pPr marL="0" indent="0" rtl="0">
              <a:buNone/>
            </a:pPr>
            <a:br>
              <a:rPr lang="nl-NL" sz="1400" dirty="0">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Mijn klant zegt letterlijk: </a:t>
            </a:r>
            <a:r>
              <a:rPr lang="nl-NL" sz="1400" b="1" i="1" u="none" strike="noStrike" dirty="0">
                <a:solidFill>
                  <a:srgbClr val="000000"/>
                </a:solidFill>
                <a:effectLst/>
                <a:latin typeface="Arial" panose="020B0604020202020204" pitchFamily="34" charset="0"/>
                <a:cs typeface="Arial" panose="020B0604020202020204" pitchFamily="34" charset="0"/>
              </a:rPr>
              <a:t>[plak hier wat je klant zegt of schrijft, bv. "te duur", "ik moet er nog even over nadenken", "ik weet niet of het voor mij werkt"]</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Mijn aanbod is: </a:t>
            </a:r>
            <a:r>
              <a:rPr lang="nl-NL" sz="1400" b="1" i="1" u="none" strike="noStrike" dirty="0">
                <a:solidFill>
                  <a:srgbClr val="000000"/>
                </a:solidFill>
                <a:effectLst/>
                <a:latin typeface="Arial" panose="020B0604020202020204" pitchFamily="34" charset="0"/>
                <a:cs typeface="Arial" panose="020B0604020202020204" pitchFamily="34" charset="0"/>
              </a:rPr>
              <a:t>[beschrijf kort je product of dienst]</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De prijs is:</a:t>
            </a:r>
            <a:r>
              <a:rPr lang="nl-NL" sz="1400" b="1" i="1" u="none" strike="noStrike" dirty="0">
                <a:solidFill>
                  <a:srgbClr val="000000"/>
                </a:solidFill>
                <a:effectLst/>
                <a:latin typeface="Arial" panose="020B0604020202020204" pitchFamily="34" charset="0"/>
                <a:cs typeface="Arial" panose="020B0604020202020204" pitchFamily="34" charset="0"/>
              </a:rPr>
              <a:t> [vermeld je prijs]</a:t>
            </a:r>
            <a:endParaRPr lang="nl-NL" sz="1400" b="0" dirty="0">
              <a:effectLst/>
              <a:latin typeface="Arial" panose="020B0604020202020204" pitchFamily="34" charset="0"/>
              <a:cs typeface="Arial" panose="020B0604020202020204" pitchFamily="34" charset="0"/>
            </a:endParaRPr>
          </a:p>
          <a:p>
            <a:pPr marL="0" indent="0">
              <a:buNone/>
            </a:pPr>
            <a:br>
              <a:rPr lang="nl-NL" sz="1400" dirty="0">
                <a:latin typeface="Arial" panose="020B0604020202020204" pitchFamily="34" charset="0"/>
                <a:cs typeface="Arial" panose="020B0604020202020204" pitchFamily="34" charset="0"/>
              </a:rPr>
            </a:br>
            <a:br>
              <a:rPr lang="nl-NL" sz="1400" dirty="0">
                <a:latin typeface="Arial" panose="020B0604020202020204" pitchFamily="34" charset="0"/>
                <a:cs typeface="Arial" panose="020B0604020202020204" pitchFamily="34" charset="0"/>
              </a:rPr>
            </a:br>
            <a:br>
              <a:rPr lang="nl-NL" sz="1400" dirty="0">
                <a:latin typeface="Arial" panose="020B0604020202020204" pitchFamily="34" charset="0"/>
                <a:cs typeface="Arial" panose="020B0604020202020204" pitchFamily="34" charset="0"/>
              </a:rPr>
            </a:br>
            <a:br>
              <a:rPr lang="nl-NL" sz="1600" dirty="0"/>
            </a:br>
            <a:endParaRPr lang="nl-BE" sz="1600" dirty="0"/>
          </a:p>
        </p:txBody>
      </p:sp>
    </p:spTree>
    <p:extLst>
      <p:ext uri="{BB962C8B-B14F-4D97-AF65-F5344CB8AC3E}">
        <p14:creationId xmlns:p14="http://schemas.microsoft.com/office/powerpoint/2010/main" val="18898983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69B9A-E94D-8B34-9D8F-0ED4826CE8C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8C43DFD-100F-A13C-EFD1-67B23454F8C4}"/>
              </a:ext>
            </a:extLst>
          </p:cNvPr>
          <p:cNvSpPr>
            <a:spLocks noGrp="1"/>
          </p:cNvSpPr>
          <p:nvPr>
            <p:ph type="title"/>
          </p:nvPr>
        </p:nvSpPr>
        <p:spPr/>
        <p:txBody>
          <a:bodyPr>
            <a:normAutofit/>
          </a:bodyPr>
          <a:lstStyle/>
          <a:p>
            <a:r>
              <a:rPr lang="nl-NL" sz="3400" dirty="0"/>
              <a:t>Prompt: De </a:t>
            </a:r>
            <a:r>
              <a:rPr lang="nl-NL" sz="3400" dirty="0" err="1"/>
              <a:t>bezwaarbeantwoorder</a:t>
            </a:r>
            <a:r>
              <a:rPr lang="nl-NL" sz="3400" dirty="0"/>
              <a:t> (4/4)</a:t>
            </a:r>
            <a:endParaRPr lang="nl-BE" sz="3400" dirty="0"/>
          </a:p>
        </p:txBody>
      </p:sp>
      <p:sp>
        <p:nvSpPr>
          <p:cNvPr id="3" name="Tijdelijke aanduiding voor inhoud 2">
            <a:extLst>
              <a:ext uri="{FF2B5EF4-FFF2-40B4-BE49-F238E27FC236}">
                <a16:creationId xmlns:a16="http://schemas.microsoft.com/office/drawing/2014/main" id="{64EDA1C3-39AB-B012-9E0D-4EA13EC22914}"/>
              </a:ext>
            </a:extLst>
          </p:cNvPr>
          <p:cNvSpPr>
            <a:spLocks noGrp="1"/>
          </p:cNvSpPr>
          <p:nvPr>
            <p:ph idx="1"/>
          </p:nvPr>
        </p:nvSpPr>
        <p:spPr/>
        <p:txBody>
          <a:bodyPr>
            <a:noAutofit/>
          </a:bodyPr>
          <a:lstStyle/>
          <a:p>
            <a:pPr marL="0" indent="0" rtl="0">
              <a:buNone/>
            </a:pPr>
            <a:br>
              <a:rPr lang="nl-NL" sz="1400" dirty="0">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Doe het volgende:</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1. Koppel wat mijn klant zegt aan het bezwaar dat past bij het gekozen profiel.</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2. Schrijf per bezwaar een antwoord van 2-3 zinnen dat het bezwaar wegneemt door in te spelen op de motivatie van dit profiel.</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3. Schrijf per bezwaar ook een korte variant (1 zin) die ik kan gebruiken in een advertentie of </a:t>
            </a:r>
            <a:r>
              <a:rPr lang="nl-NL" sz="1400" b="0" i="1" u="none" strike="noStrike" dirty="0" err="1">
                <a:solidFill>
                  <a:srgbClr val="000000"/>
                </a:solidFill>
                <a:effectLst/>
                <a:latin typeface="Arial" panose="020B0604020202020204" pitchFamily="34" charset="0"/>
                <a:cs typeface="Arial" panose="020B0604020202020204" pitchFamily="34" charset="0"/>
              </a:rPr>
              <a:t>social</a:t>
            </a:r>
            <a:r>
              <a:rPr lang="nl-NL" sz="1400" b="0" i="1" u="none" strike="noStrike" dirty="0">
                <a:solidFill>
                  <a:srgbClr val="000000"/>
                </a:solidFill>
                <a:effectLst/>
                <a:latin typeface="Arial" panose="020B0604020202020204" pitchFamily="34" charset="0"/>
                <a:cs typeface="Arial" panose="020B0604020202020204" pitchFamily="34" charset="0"/>
              </a:rPr>
              <a:t> media post.</a:t>
            </a:r>
            <a:endParaRPr lang="nl-NL" sz="1400" b="0" dirty="0">
              <a:effectLst/>
              <a:latin typeface="Arial" panose="020B0604020202020204" pitchFamily="34" charset="0"/>
              <a:cs typeface="Arial" panose="020B0604020202020204" pitchFamily="34" charset="0"/>
            </a:endParaRPr>
          </a:p>
          <a:p>
            <a:pPr marL="0" indent="0">
              <a:buNone/>
            </a:pPr>
            <a:br>
              <a:rPr lang="nl-NL" sz="1400" b="0" dirty="0">
                <a:effectLst/>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Schrijf in nuchtere, directe Vlaamse/Nederlandse spreektaal. Geen clichés, geen uitroeptekens, geen </a:t>
            </a:r>
            <a:r>
              <a:rPr lang="nl-NL" sz="1400" b="0" i="1" u="none" strike="noStrike" dirty="0" err="1">
                <a:solidFill>
                  <a:srgbClr val="000000"/>
                </a:solidFill>
                <a:effectLst/>
                <a:latin typeface="Arial" panose="020B0604020202020204" pitchFamily="34" charset="0"/>
                <a:cs typeface="Arial" panose="020B0604020202020204" pitchFamily="34" charset="0"/>
              </a:rPr>
              <a:t>emdashes</a:t>
            </a:r>
            <a:r>
              <a:rPr lang="nl-NL" sz="1400" b="0" i="1" u="none" strike="noStrike" dirty="0">
                <a:solidFill>
                  <a:srgbClr val="000000"/>
                </a:solidFill>
                <a:effectLst/>
                <a:latin typeface="Arial" panose="020B0604020202020204" pitchFamily="34" charset="0"/>
                <a:cs typeface="Arial" panose="020B0604020202020204" pitchFamily="34" charset="0"/>
              </a:rPr>
              <a:t>, geen superlatieven.”</a:t>
            </a:r>
            <a:br>
              <a:rPr lang="nl-NL" sz="1400" b="0" i="1" u="none" strike="noStrike" dirty="0">
                <a:solidFill>
                  <a:srgbClr val="000000"/>
                </a:solidFill>
                <a:effectLst/>
                <a:latin typeface="Arial" panose="020B0604020202020204" pitchFamily="34" charset="0"/>
                <a:cs typeface="Arial" panose="020B0604020202020204" pitchFamily="34" charset="0"/>
              </a:rPr>
            </a:br>
            <a:br>
              <a:rPr lang="nl-NL" sz="1400" dirty="0">
                <a:latin typeface="Arial" panose="020B0604020202020204" pitchFamily="34" charset="0"/>
                <a:cs typeface="Arial" panose="020B0604020202020204" pitchFamily="34" charset="0"/>
              </a:rPr>
            </a:br>
            <a:br>
              <a:rPr lang="nl-NL" sz="1400" dirty="0">
                <a:latin typeface="Arial" panose="020B0604020202020204" pitchFamily="34" charset="0"/>
                <a:cs typeface="Arial" panose="020B0604020202020204" pitchFamily="34" charset="0"/>
              </a:rPr>
            </a:br>
            <a:br>
              <a:rPr lang="nl-NL" sz="1400" dirty="0">
                <a:latin typeface="Arial" panose="020B0604020202020204" pitchFamily="34" charset="0"/>
                <a:cs typeface="Arial" panose="020B0604020202020204" pitchFamily="34" charset="0"/>
              </a:rPr>
            </a:br>
            <a:br>
              <a:rPr lang="nl-NL" sz="1600" dirty="0"/>
            </a:br>
            <a:endParaRPr lang="nl-BE" sz="1600" dirty="0"/>
          </a:p>
        </p:txBody>
      </p:sp>
    </p:spTree>
    <p:extLst>
      <p:ext uri="{BB962C8B-B14F-4D97-AF65-F5344CB8AC3E}">
        <p14:creationId xmlns:p14="http://schemas.microsoft.com/office/powerpoint/2010/main" val="53295704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6971C-2EE4-02B2-5FF5-CB97F4AB6AC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E81C0E-1780-2BA8-D871-F4D6E1E7B768}"/>
              </a:ext>
            </a:extLst>
          </p:cNvPr>
          <p:cNvSpPr>
            <a:spLocks noGrp="1"/>
          </p:cNvSpPr>
          <p:nvPr>
            <p:ph type="title"/>
          </p:nvPr>
        </p:nvSpPr>
        <p:spPr/>
        <p:txBody>
          <a:bodyPr>
            <a:normAutofit/>
          </a:bodyPr>
          <a:lstStyle/>
          <a:p>
            <a:r>
              <a:rPr lang="nl-NL" sz="3400" dirty="0"/>
              <a:t>Prompt: De salespage-starter</a:t>
            </a:r>
            <a:endParaRPr lang="nl-BE" sz="3400" dirty="0"/>
          </a:p>
        </p:txBody>
      </p:sp>
      <p:sp>
        <p:nvSpPr>
          <p:cNvPr id="3" name="Tijdelijke aanduiding voor inhoud 2">
            <a:extLst>
              <a:ext uri="{FF2B5EF4-FFF2-40B4-BE49-F238E27FC236}">
                <a16:creationId xmlns:a16="http://schemas.microsoft.com/office/drawing/2014/main" id="{DA019C33-C467-2E69-84E8-59214A092FA5}"/>
              </a:ext>
            </a:extLst>
          </p:cNvPr>
          <p:cNvSpPr>
            <a:spLocks noGrp="1"/>
          </p:cNvSpPr>
          <p:nvPr>
            <p:ph idx="1"/>
          </p:nvPr>
        </p:nvSpPr>
        <p:spPr/>
        <p:txBody>
          <a:bodyPr>
            <a:noAutofit/>
          </a:bodyPr>
          <a:lstStyle/>
          <a:p>
            <a:pPr marL="0" indent="0" rtl="0">
              <a:spcBef>
                <a:spcPts val="1200"/>
              </a:spcBef>
              <a:spcAft>
                <a:spcPts val="1200"/>
              </a:spcAft>
              <a:buNone/>
            </a:pPr>
            <a:br>
              <a:rPr lang="nl-NL" sz="1400" b="0" i="1" u="none" strike="noStrike" dirty="0">
                <a:solidFill>
                  <a:srgbClr val="000000"/>
                </a:solidFill>
                <a:effectLst/>
                <a:latin typeface="Arial" panose="020B0604020202020204" pitchFamily="34" charset="0"/>
                <a:cs typeface="Arial" panose="020B0604020202020204" pitchFamily="34" charset="0"/>
              </a:rPr>
            </a:br>
            <a:br>
              <a:rPr lang="nl-NL" sz="1400" dirty="0">
                <a:latin typeface="Arial" panose="020B0604020202020204" pitchFamily="34" charset="0"/>
                <a:cs typeface="Arial" panose="020B0604020202020204" pitchFamily="34" charset="0"/>
              </a:rPr>
            </a:br>
            <a:br>
              <a:rPr lang="nl-NL" sz="1400" dirty="0">
                <a:latin typeface="Arial" panose="020B0604020202020204" pitchFamily="34" charset="0"/>
                <a:cs typeface="Arial" panose="020B0604020202020204" pitchFamily="34" charset="0"/>
              </a:rPr>
            </a:br>
            <a:br>
              <a:rPr lang="nl-NL" sz="1400" dirty="0">
                <a:latin typeface="Arial" panose="020B0604020202020204" pitchFamily="34" charset="0"/>
                <a:cs typeface="Arial" panose="020B0604020202020204" pitchFamily="34" charset="0"/>
              </a:rPr>
            </a:br>
            <a:br>
              <a:rPr lang="nl-NL" sz="1600" dirty="0"/>
            </a:br>
            <a:endParaRPr lang="nl-BE" sz="1600" dirty="0"/>
          </a:p>
        </p:txBody>
      </p:sp>
      <p:pic>
        <p:nvPicPr>
          <p:cNvPr id="5" name="Afbeelding 4" descr="Afbeelding met gras, Kunstgras, groen, stadion&#10;&#10;Automatisch gegenereerde beschrijving">
            <a:extLst>
              <a:ext uri="{FF2B5EF4-FFF2-40B4-BE49-F238E27FC236}">
                <a16:creationId xmlns:a16="http://schemas.microsoft.com/office/drawing/2014/main" id="{DEFA5889-C118-3828-F063-E45B59A89C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0647" y="1690688"/>
            <a:ext cx="7790705" cy="4703379"/>
          </a:xfrm>
          <a:prstGeom prst="rect">
            <a:avLst/>
          </a:prstGeom>
        </p:spPr>
      </p:pic>
    </p:spTree>
    <p:extLst>
      <p:ext uri="{BB962C8B-B14F-4D97-AF65-F5344CB8AC3E}">
        <p14:creationId xmlns:p14="http://schemas.microsoft.com/office/powerpoint/2010/main" val="28404289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DF8FE-44B3-0C20-B6A5-10BAF84FE03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8E1A933-A543-3A68-C01D-26A6DC77EEC6}"/>
              </a:ext>
            </a:extLst>
          </p:cNvPr>
          <p:cNvSpPr>
            <a:spLocks noGrp="1"/>
          </p:cNvSpPr>
          <p:nvPr>
            <p:ph type="title"/>
          </p:nvPr>
        </p:nvSpPr>
        <p:spPr/>
        <p:txBody>
          <a:bodyPr>
            <a:normAutofit/>
          </a:bodyPr>
          <a:lstStyle/>
          <a:p>
            <a:r>
              <a:rPr lang="nl-NL" sz="3400" dirty="0"/>
              <a:t>Prompt: De salespage-starter (1/3)</a:t>
            </a:r>
            <a:endParaRPr lang="nl-BE" sz="3400" dirty="0"/>
          </a:p>
        </p:txBody>
      </p:sp>
      <p:sp>
        <p:nvSpPr>
          <p:cNvPr id="3" name="Tijdelijke aanduiding voor inhoud 2">
            <a:extLst>
              <a:ext uri="{FF2B5EF4-FFF2-40B4-BE49-F238E27FC236}">
                <a16:creationId xmlns:a16="http://schemas.microsoft.com/office/drawing/2014/main" id="{5FD122B3-6115-28D6-5E0F-E9635403339A}"/>
              </a:ext>
            </a:extLst>
          </p:cNvPr>
          <p:cNvSpPr>
            <a:spLocks noGrp="1"/>
          </p:cNvSpPr>
          <p:nvPr>
            <p:ph idx="1"/>
          </p:nvPr>
        </p:nvSpPr>
        <p:spPr/>
        <p:txBody>
          <a:bodyPr>
            <a:noAutofit/>
          </a:bodyPr>
          <a:lstStyle/>
          <a:p>
            <a:pPr marL="0" indent="0" rtl="0">
              <a:spcBef>
                <a:spcPts val="1200"/>
              </a:spcBef>
              <a:spcAft>
                <a:spcPts val="1200"/>
              </a:spcAft>
              <a:buNone/>
            </a:pPr>
            <a:r>
              <a:rPr lang="nl-NL" sz="1400" b="0" i="1" u="none" strike="noStrike" dirty="0">
                <a:solidFill>
                  <a:srgbClr val="000000"/>
                </a:solidFill>
                <a:effectLst/>
                <a:latin typeface="Arial" panose="020B0604020202020204" pitchFamily="34" charset="0"/>
                <a:cs typeface="Arial" panose="020B0604020202020204" pitchFamily="34" charset="0"/>
              </a:rPr>
              <a:t>“Schrijf de opening van een salespagina voor mijn product of dienst, gericht op het</a:t>
            </a:r>
            <a:r>
              <a:rPr lang="nl-NL" sz="1400" b="1" i="1" u="none" strike="noStrike" dirty="0">
                <a:solidFill>
                  <a:srgbClr val="000000"/>
                </a:solidFill>
                <a:effectLst/>
                <a:latin typeface="Arial" panose="020B0604020202020204" pitchFamily="34" charset="0"/>
                <a:cs typeface="Arial" panose="020B0604020202020204" pitchFamily="34" charset="0"/>
              </a:rPr>
              <a:t> [kies: Director / </a:t>
            </a:r>
            <a:r>
              <a:rPr lang="nl-NL" sz="1400" b="1" i="1" u="none" strike="noStrike" dirty="0" err="1">
                <a:solidFill>
                  <a:srgbClr val="000000"/>
                </a:solidFill>
                <a:effectLst/>
                <a:latin typeface="Arial" panose="020B0604020202020204" pitchFamily="34" charset="0"/>
                <a:cs typeface="Arial" panose="020B0604020202020204" pitchFamily="34" charset="0"/>
              </a:rPr>
              <a:t>Relator</a:t>
            </a:r>
            <a:r>
              <a:rPr lang="nl-NL" sz="1400" b="1" i="1" u="none" strike="noStrike" dirty="0">
                <a:solidFill>
                  <a:srgbClr val="000000"/>
                </a:solidFill>
                <a:effectLst/>
                <a:latin typeface="Arial" panose="020B0604020202020204" pitchFamily="34" charset="0"/>
                <a:cs typeface="Arial" panose="020B0604020202020204" pitchFamily="34" charset="0"/>
              </a:rPr>
              <a:t> / </a:t>
            </a:r>
            <a:r>
              <a:rPr lang="nl-NL" sz="1400" b="1" i="1" u="none" strike="noStrike" dirty="0" err="1">
                <a:solidFill>
                  <a:srgbClr val="000000"/>
                </a:solidFill>
                <a:effectLst/>
                <a:latin typeface="Arial" panose="020B0604020202020204" pitchFamily="34" charset="0"/>
                <a:cs typeface="Arial" panose="020B0604020202020204" pitchFamily="34" charset="0"/>
              </a:rPr>
              <a:t>Intellectual</a:t>
            </a:r>
            <a:r>
              <a:rPr lang="nl-NL" sz="1400" b="1" i="1" u="none" strike="noStrike" dirty="0">
                <a:solidFill>
                  <a:srgbClr val="000000"/>
                </a:solidFill>
                <a:effectLst/>
                <a:latin typeface="Arial" panose="020B0604020202020204" pitchFamily="34" charset="0"/>
                <a:cs typeface="Arial" panose="020B0604020202020204" pitchFamily="34" charset="0"/>
              </a:rPr>
              <a:t> / </a:t>
            </a:r>
            <a:r>
              <a:rPr lang="nl-NL" sz="1400" b="1" i="1" u="none" strike="noStrike" dirty="0" err="1">
                <a:solidFill>
                  <a:srgbClr val="000000"/>
                </a:solidFill>
                <a:effectLst/>
                <a:latin typeface="Arial" panose="020B0604020202020204" pitchFamily="34" charset="0"/>
                <a:cs typeface="Arial" panose="020B0604020202020204" pitchFamily="34" charset="0"/>
              </a:rPr>
              <a:t>Validator</a:t>
            </a:r>
            <a:r>
              <a:rPr lang="nl-NL" sz="1400" b="1" i="1" u="none" strike="noStrike" dirty="0">
                <a:solidFill>
                  <a:srgbClr val="000000"/>
                </a:solidFill>
                <a:effectLst/>
                <a:latin typeface="Arial" panose="020B0604020202020204" pitchFamily="34" charset="0"/>
                <a:cs typeface="Arial" panose="020B0604020202020204" pitchFamily="34" charset="0"/>
              </a:rPr>
              <a:t> / Executive]</a:t>
            </a:r>
            <a:r>
              <a:rPr lang="nl-NL" sz="1400" b="0" i="1" u="none" strike="noStrike" dirty="0">
                <a:solidFill>
                  <a:srgbClr val="000000"/>
                </a:solidFill>
                <a:effectLst/>
                <a:latin typeface="Arial" panose="020B0604020202020204" pitchFamily="34" charset="0"/>
                <a:cs typeface="Arial" panose="020B0604020202020204" pitchFamily="34" charset="0"/>
              </a:rPr>
              <a:t>-ondernemersprofiel.</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Dit zijn de uitdagingen die elk profiel voelt wanneer het niet goed loopt:</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Director:</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voel me niet vrij en onafhankelijk."</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"Mijn huidige situatie geeft me geen ruimte om creatief te zijn."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ervaar het leven niet zoals ik het wil."</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err="1">
                <a:solidFill>
                  <a:srgbClr val="000000"/>
                </a:solidFill>
                <a:effectLst/>
                <a:latin typeface="Arial" panose="020B0604020202020204" pitchFamily="34" charset="0"/>
                <a:cs typeface="Arial" panose="020B0604020202020204" pitchFamily="34" charset="0"/>
              </a:rPr>
              <a:t>Relator</a:t>
            </a:r>
            <a:r>
              <a:rPr lang="nl-NL" sz="1400" b="0" i="1" u="none" strike="noStrike" dirty="0">
                <a:solidFill>
                  <a:srgbClr val="000000"/>
                </a:solidFill>
                <a:effectLst/>
                <a:latin typeface="Arial" panose="020B0604020202020204" pitchFamily="34" charset="0"/>
                <a:cs typeface="Arial" panose="020B0604020202020204" pitchFamily="34" charset="0"/>
              </a:rPr>
              <a:t>:</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voel me onzeker in mijn relaties."</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voel me uitgeput door te veel te geven."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"Mijn vrienden geloven niet in me."</a:t>
            </a:r>
            <a:br>
              <a:rPr lang="nl-NL" sz="1400" b="0" i="1" u="none" strike="noStrike" dirty="0">
                <a:solidFill>
                  <a:srgbClr val="000000"/>
                </a:solidFill>
                <a:effectLst/>
                <a:latin typeface="Arial" panose="020B0604020202020204" pitchFamily="34" charset="0"/>
                <a:cs typeface="Arial" panose="020B0604020202020204" pitchFamily="34" charset="0"/>
              </a:rPr>
            </a:br>
            <a:br>
              <a:rPr lang="nl-NL" sz="1400" dirty="0">
                <a:latin typeface="Arial" panose="020B0604020202020204" pitchFamily="34" charset="0"/>
                <a:cs typeface="Arial" panose="020B0604020202020204" pitchFamily="34" charset="0"/>
              </a:rPr>
            </a:br>
            <a:br>
              <a:rPr lang="nl-NL" sz="1400" dirty="0">
                <a:latin typeface="Arial" panose="020B0604020202020204" pitchFamily="34" charset="0"/>
                <a:cs typeface="Arial" panose="020B0604020202020204" pitchFamily="34" charset="0"/>
              </a:rPr>
            </a:br>
            <a:br>
              <a:rPr lang="nl-NL" sz="1400" dirty="0">
                <a:latin typeface="Arial" panose="020B0604020202020204" pitchFamily="34" charset="0"/>
                <a:cs typeface="Arial" panose="020B0604020202020204" pitchFamily="34" charset="0"/>
              </a:rPr>
            </a:br>
            <a:br>
              <a:rPr lang="nl-NL" sz="1600" dirty="0"/>
            </a:br>
            <a:endParaRPr lang="nl-BE" sz="1600" dirty="0"/>
          </a:p>
        </p:txBody>
      </p:sp>
    </p:spTree>
    <p:extLst>
      <p:ext uri="{BB962C8B-B14F-4D97-AF65-F5344CB8AC3E}">
        <p14:creationId xmlns:p14="http://schemas.microsoft.com/office/powerpoint/2010/main" val="32587808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417F-C78D-0B20-EB54-64C709930FF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0A72C76-670F-8E71-DE79-66202B799BAF}"/>
              </a:ext>
            </a:extLst>
          </p:cNvPr>
          <p:cNvSpPr>
            <a:spLocks noGrp="1"/>
          </p:cNvSpPr>
          <p:nvPr>
            <p:ph type="title"/>
          </p:nvPr>
        </p:nvSpPr>
        <p:spPr/>
        <p:txBody>
          <a:bodyPr>
            <a:normAutofit/>
          </a:bodyPr>
          <a:lstStyle/>
          <a:p>
            <a:r>
              <a:rPr lang="nl-NL" sz="3400" dirty="0"/>
              <a:t>Prompt: De salespage-starter (2/3)</a:t>
            </a:r>
            <a:endParaRPr lang="nl-BE" sz="3400" dirty="0"/>
          </a:p>
        </p:txBody>
      </p:sp>
      <p:sp>
        <p:nvSpPr>
          <p:cNvPr id="3" name="Tijdelijke aanduiding voor inhoud 2">
            <a:extLst>
              <a:ext uri="{FF2B5EF4-FFF2-40B4-BE49-F238E27FC236}">
                <a16:creationId xmlns:a16="http://schemas.microsoft.com/office/drawing/2014/main" id="{0442293D-49A2-091F-E886-73BBD5B3C079}"/>
              </a:ext>
            </a:extLst>
          </p:cNvPr>
          <p:cNvSpPr>
            <a:spLocks noGrp="1"/>
          </p:cNvSpPr>
          <p:nvPr>
            <p:ph idx="1"/>
          </p:nvPr>
        </p:nvSpPr>
        <p:spPr>
          <a:xfrm>
            <a:off x="838200" y="1425677"/>
            <a:ext cx="10515600" cy="4751286"/>
          </a:xfrm>
        </p:spPr>
        <p:txBody>
          <a:bodyPr>
            <a:noAutofit/>
          </a:bodyPr>
          <a:lstStyle/>
          <a:p>
            <a:pPr marL="0" indent="0" rtl="0">
              <a:buNone/>
            </a:pPr>
            <a:r>
              <a:rPr lang="nl-NL" sz="1400" b="0" i="1" u="none" strike="noStrike" dirty="0" err="1">
                <a:solidFill>
                  <a:srgbClr val="000000"/>
                </a:solidFill>
                <a:effectLst/>
                <a:latin typeface="Arial" panose="020B0604020202020204" pitchFamily="34" charset="0"/>
                <a:cs typeface="Arial" panose="020B0604020202020204" pitchFamily="34" charset="0"/>
              </a:rPr>
              <a:t>Intellectual</a:t>
            </a:r>
            <a:r>
              <a:rPr lang="nl-NL" sz="1400" b="0" i="1" u="none" strike="noStrike" dirty="0">
                <a:solidFill>
                  <a:srgbClr val="000000"/>
                </a:solidFill>
                <a:effectLst/>
                <a:latin typeface="Arial" panose="020B0604020202020204" pitchFamily="34" charset="0"/>
                <a:cs typeface="Arial" panose="020B0604020202020204" pitchFamily="34" charset="0"/>
              </a:rPr>
              <a:t>:</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kan de informatie die ik nodig heb niet vinden."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"Mijn standaarden worden niet gerespecteerd."</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heb geen gevoel van organisatie."</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err="1">
                <a:solidFill>
                  <a:srgbClr val="000000"/>
                </a:solidFill>
                <a:effectLst/>
                <a:latin typeface="Arial" panose="020B0604020202020204" pitchFamily="34" charset="0"/>
                <a:cs typeface="Arial" panose="020B0604020202020204" pitchFamily="34" charset="0"/>
              </a:rPr>
              <a:t>Validator</a:t>
            </a:r>
            <a:r>
              <a:rPr lang="nl-NL" sz="1400" b="0" i="1" u="none" strike="noStrike" dirty="0">
                <a:solidFill>
                  <a:srgbClr val="000000"/>
                </a:solidFill>
                <a:effectLst/>
                <a:latin typeface="Arial" panose="020B0604020202020204" pitchFamily="34" charset="0"/>
                <a:cs typeface="Arial" panose="020B0604020202020204" pitchFamily="34" charset="0"/>
              </a:rPr>
              <a:t>:</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voel me niet erkend."</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word niet geprezen voor wat ik doe."</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heb het gevoel dat niemand me nodig heeft."</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Executive:</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heb het gevoel dat ik geen controle heb."</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"Er zijn te veel problemen om op te lossen."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"Ik heb het gevoel dat ik niet aan het winnen ben."</a:t>
            </a:r>
            <a:br>
              <a:rPr lang="nl-NL" sz="1400" dirty="0">
                <a:latin typeface="Arial" panose="020B0604020202020204" pitchFamily="34" charset="0"/>
                <a:cs typeface="Arial" panose="020B0604020202020204" pitchFamily="34" charset="0"/>
              </a:rPr>
            </a:br>
            <a:br>
              <a:rPr lang="nl-NL" sz="1400" dirty="0">
                <a:latin typeface="Arial" panose="020B0604020202020204" pitchFamily="34" charset="0"/>
                <a:cs typeface="Arial" panose="020B0604020202020204" pitchFamily="34" charset="0"/>
              </a:rPr>
            </a:br>
            <a:br>
              <a:rPr lang="nl-NL" sz="1600" dirty="0"/>
            </a:br>
            <a:endParaRPr lang="nl-BE" sz="1600" dirty="0"/>
          </a:p>
        </p:txBody>
      </p:sp>
    </p:spTree>
    <p:extLst>
      <p:ext uri="{BB962C8B-B14F-4D97-AF65-F5344CB8AC3E}">
        <p14:creationId xmlns:p14="http://schemas.microsoft.com/office/powerpoint/2010/main" val="61173779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9D139-DFF7-4A74-0F8F-06E238471C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0DEFA4B-496B-5DFD-4655-C4191E39FFBC}"/>
              </a:ext>
            </a:extLst>
          </p:cNvPr>
          <p:cNvSpPr>
            <a:spLocks noGrp="1"/>
          </p:cNvSpPr>
          <p:nvPr>
            <p:ph type="title"/>
          </p:nvPr>
        </p:nvSpPr>
        <p:spPr/>
        <p:txBody>
          <a:bodyPr>
            <a:normAutofit/>
          </a:bodyPr>
          <a:lstStyle/>
          <a:p>
            <a:r>
              <a:rPr lang="nl-NL" sz="3400" dirty="0"/>
              <a:t>Prompt: De salespage-starter (3/3)</a:t>
            </a:r>
            <a:endParaRPr lang="nl-BE" sz="3400" dirty="0"/>
          </a:p>
        </p:txBody>
      </p:sp>
      <p:sp>
        <p:nvSpPr>
          <p:cNvPr id="3" name="Tijdelijke aanduiding voor inhoud 2">
            <a:extLst>
              <a:ext uri="{FF2B5EF4-FFF2-40B4-BE49-F238E27FC236}">
                <a16:creationId xmlns:a16="http://schemas.microsoft.com/office/drawing/2014/main" id="{77581845-D154-9B55-3B18-1291DF348279}"/>
              </a:ext>
            </a:extLst>
          </p:cNvPr>
          <p:cNvSpPr>
            <a:spLocks noGrp="1"/>
          </p:cNvSpPr>
          <p:nvPr>
            <p:ph idx="1"/>
          </p:nvPr>
        </p:nvSpPr>
        <p:spPr>
          <a:xfrm>
            <a:off x="838200" y="1425677"/>
            <a:ext cx="10515600" cy="4751286"/>
          </a:xfrm>
        </p:spPr>
        <p:txBody>
          <a:bodyPr>
            <a:noAutofit/>
          </a:bodyPr>
          <a:lstStyle/>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Mijn product of dienst is: </a:t>
            </a:r>
            <a:r>
              <a:rPr lang="nl-NL" sz="1400" b="1" i="1" u="none" strike="noStrike" dirty="0">
                <a:solidFill>
                  <a:srgbClr val="000000"/>
                </a:solidFill>
                <a:effectLst/>
                <a:latin typeface="Arial" panose="020B0604020202020204" pitchFamily="34" charset="0"/>
                <a:cs typeface="Arial" panose="020B0604020202020204" pitchFamily="34" charset="0"/>
              </a:rPr>
              <a:t>[beschrijf kort je aanbod]</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Mijn doelgroep is: </a:t>
            </a:r>
            <a:r>
              <a:rPr lang="nl-NL" sz="1400" b="1" i="1" u="none" strike="noStrike" dirty="0">
                <a:solidFill>
                  <a:srgbClr val="000000"/>
                </a:solidFill>
                <a:effectLst/>
                <a:latin typeface="Arial" panose="020B0604020202020204" pitchFamily="34" charset="0"/>
                <a:cs typeface="Arial" panose="020B0604020202020204" pitchFamily="34" charset="0"/>
              </a:rPr>
              <a:t>[beschrijf kort je ideale klant]</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Het belangrijkste resultaat dat mijn klant krijgt: </a:t>
            </a:r>
            <a:r>
              <a:rPr lang="nl-NL" sz="1400" b="1" i="1" u="none" strike="noStrike" dirty="0">
                <a:solidFill>
                  <a:srgbClr val="000000"/>
                </a:solidFill>
                <a:effectLst/>
                <a:latin typeface="Arial" panose="020B0604020202020204" pitchFamily="34" charset="0"/>
                <a:cs typeface="Arial" panose="020B0604020202020204" pitchFamily="34" charset="0"/>
              </a:rPr>
              <a:t>[beschrijf het resultaat]</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Regels:</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De eerste zin moet onmiddellijk herkenning creëren bij de lezer. Hij moet denken: "dat ben ik" of "dat voel ik ook".</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Begin met de pijn of het verlangen dat dit profiel voelt. Niet met je productnaam of een opsomming van features.</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Gebruik woorden die bij dit profiel resoneren.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Maak de lezer nieuwsgierig om door te lezen.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Maximum 5 zinnen.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Schrijf in nuchtere, directe Vlaamse/Nederlandse spreektaal.</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Geen clichés, geen uitroeptekens, geen </a:t>
            </a:r>
            <a:r>
              <a:rPr lang="nl-NL" sz="1400" b="0" i="1" u="none" strike="noStrike" dirty="0" err="1">
                <a:solidFill>
                  <a:srgbClr val="000000"/>
                </a:solidFill>
                <a:effectLst/>
                <a:latin typeface="Arial" panose="020B0604020202020204" pitchFamily="34" charset="0"/>
                <a:cs typeface="Arial" panose="020B0604020202020204" pitchFamily="34" charset="0"/>
              </a:rPr>
              <a:t>emdashes</a:t>
            </a:r>
            <a:r>
              <a:rPr lang="nl-NL" sz="1400" b="0" i="1" u="none" strike="noStrike" dirty="0">
                <a:solidFill>
                  <a:srgbClr val="000000"/>
                </a:solidFill>
                <a:effectLst/>
                <a:latin typeface="Arial" panose="020B0604020202020204" pitchFamily="34" charset="0"/>
                <a:cs typeface="Arial" panose="020B0604020202020204" pitchFamily="34" charset="0"/>
              </a:rPr>
              <a:t>, geen superlatieven.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Geen generieke openingen als ‘Ben je ook…’ of ‘Herken je dit…’"</a:t>
            </a:r>
            <a:br>
              <a:rPr lang="nl-NL" sz="1400" dirty="0">
                <a:latin typeface="Arial" panose="020B0604020202020204" pitchFamily="34" charset="0"/>
                <a:cs typeface="Arial" panose="020B0604020202020204" pitchFamily="34" charset="0"/>
              </a:rPr>
            </a:br>
            <a:br>
              <a:rPr lang="nl-NL" sz="1600" dirty="0"/>
            </a:br>
            <a:endParaRPr lang="nl-BE" sz="1600" dirty="0"/>
          </a:p>
        </p:txBody>
      </p:sp>
    </p:spTree>
    <p:extLst>
      <p:ext uri="{BB962C8B-B14F-4D97-AF65-F5344CB8AC3E}">
        <p14:creationId xmlns:p14="http://schemas.microsoft.com/office/powerpoint/2010/main" val="3366932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5026D-6D42-C367-ADB7-24D5BD9512C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86E8CCE-BD89-2533-D36D-51239EBD5C2D}"/>
              </a:ext>
            </a:extLst>
          </p:cNvPr>
          <p:cNvSpPr>
            <a:spLocks noGrp="1"/>
          </p:cNvSpPr>
          <p:nvPr>
            <p:ph type="title"/>
          </p:nvPr>
        </p:nvSpPr>
        <p:spPr/>
        <p:txBody>
          <a:bodyPr>
            <a:normAutofit/>
          </a:bodyPr>
          <a:lstStyle/>
          <a:p>
            <a:r>
              <a:rPr lang="nl-NL" sz="3400" dirty="0"/>
              <a:t>Prompt: De headline-generator</a:t>
            </a:r>
            <a:endParaRPr lang="nl-BE" sz="3400" dirty="0"/>
          </a:p>
        </p:txBody>
      </p:sp>
      <p:sp>
        <p:nvSpPr>
          <p:cNvPr id="3" name="Tijdelijke aanduiding voor inhoud 2">
            <a:extLst>
              <a:ext uri="{FF2B5EF4-FFF2-40B4-BE49-F238E27FC236}">
                <a16:creationId xmlns:a16="http://schemas.microsoft.com/office/drawing/2014/main" id="{B4955574-AEF5-2B70-F733-1188C8141F9D}"/>
              </a:ext>
            </a:extLst>
          </p:cNvPr>
          <p:cNvSpPr>
            <a:spLocks noGrp="1"/>
          </p:cNvSpPr>
          <p:nvPr>
            <p:ph idx="1"/>
          </p:nvPr>
        </p:nvSpPr>
        <p:spPr>
          <a:xfrm>
            <a:off x="838200" y="1425677"/>
            <a:ext cx="10515600" cy="4751286"/>
          </a:xfrm>
        </p:spPr>
        <p:txBody>
          <a:bodyPr>
            <a:noAutofit/>
          </a:bodyPr>
          <a:lstStyle/>
          <a:p>
            <a:pPr marL="0" indent="0" rtl="0">
              <a:buNone/>
            </a:pPr>
            <a:br>
              <a:rPr lang="nl-NL" sz="1600" dirty="0"/>
            </a:br>
            <a:endParaRPr lang="nl-BE" sz="1600" dirty="0"/>
          </a:p>
        </p:txBody>
      </p:sp>
      <p:pic>
        <p:nvPicPr>
          <p:cNvPr id="5" name="Afbeelding 4" descr="Afbeelding met Mobiele telefoon, Draagbaar communicatietoestel, Communicatieapparaat, gadget&#10;&#10;Automatisch gegenereerde beschrijving">
            <a:extLst>
              <a:ext uri="{FF2B5EF4-FFF2-40B4-BE49-F238E27FC236}">
                <a16:creationId xmlns:a16="http://schemas.microsoft.com/office/drawing/2014/main" id="{93C70626-9F36-0F68-7284-C41704393E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2936" y="1870275"/>
            <a:ext cx="6598517" cy="4399146"/>
          </a:xfrm>
          <a:prstGeom prst="rect">
            <a:avLst/>
          </a:prstGeom>
        </p:spPr>
      </p:pic>
    </p:spTree>
    <p:extLst>
      <p:ext uri="{BB962C8B-B14F-4D97-AF65-F5344CB8AC3E}">
        <p14:creationId xmlns:p14="http://schemas.microsoft.com/office/powerpoint/2010/main" val="16891693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C84D8-911A-E01F-94B8-58552380A9B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CCB70F3-9D81-FD41-831E-4B7B4E846982}"/>
              </a:ext>
            </a:extLst>
          </p:cNvPr>
          <p:cNvSpPr>
            <a:spLocks noGrp="1"/>
          </p:cNvSpPr>
          <p:nvPr>
            <p:ph type="title"/>
          </p:nvPr>
        </p:nvSpPr>
        <p:spPr/>
        <p:txBody>
          <a:bodyPr>
            <a:normAutofit/>
          </a:bodyPr>
          <a:lstStyle/>
          <a:p>
            <a:r>
              <a:rPr lang="nl-NL" sz="3400" dirty="0"/>
              <a:t>Prompt: De headline-generator (1/2)</a:t>
            </a:r>
            <a:endParaRPr lang="nl-BE" sz="3400" dirty="0"/>
          </a:p>
        </p:txBody>
      </p:sp>
      <p:sp>
        <p:nvSpPr>
          <p:cNvPr id="3" name="Tijdelijke aanduiding voor inhoud 2">
            <a:extLst>
              <a:ext uri="{FF2B5EF4-FFF2-40B4-BE49-F238E27FC236}">
                <a16:creationId xmlns:a16="http://schemas.microsoft.com/office/drawing/2014/main" id="{62F7FFD5-4111-5B16-9854-903B8165B115}"/>
              </a:ext>
            </a:extLst>
          </p:cNvPr>
          <p:cNvSpPr>
            <a:spLocks noGrp="1"/>
          </p:cNvSpPr>
          <p:nvPr>
            <p:ph idx="1"/>
          </p:nvPr>
        </p:nvSpPr>
        <p:spPr>
          <a:xfrm>
            <a:off x="838200" y="1799303"/>
            <a:ext cx="10515600" cy="4377660"/>
          </a:xfrm>
        </p:spPr>
        <p:txBody>
          <a:bodyPr>
            <a:noAutofit/>
          </a:bodyPr>
          <a:lstStyle/>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“Schrijf 10 headlines voor mijn product of dienst, gericht op het [</a:t>
            </a:r>
            <a:r>
              <a:rPr lang="nl-NL" sz="1400" b="1" i="1" u="none" strike="noStrike" dirty="0">
                <a:solidFill>
                  <a:srgbClr val="000000"/>
                </a:solidFill>
                <a:effectLst/>
                <a:latin typeface="Arial" panose="020B0604020202020204" pitchFamily="34" charset="0"/>
                <a:cs typeface="Arial" panose="020B0604020202020204" pitchFamily="34" charset="0"/>
              </a:rPr>
              <a:t>kies: Director / </a:t>
            </a:r>
            <a:r>
              <a:rPr lang="nl-NL" sz="1400" b="1" i="1" u="none" strike="noStrike" dirty="0" err="1">
                <a:solidFill>
                  <a:srgbClr val="000000"/>
                </a:solidFill>
                <a:effectLst/>
                <a:latin typeface="Arial" panose="020B0604020202020204" pitchFamily="34" charset="0"/>
                <a:cs typeface="Arial" panose="020B0604020202020204" pitchFamily="34" charset="0"/>
              </a:rPr>
              <a:t>Relator</a:t>
            </a:r>
            <a:r>
              <a:rPr lang="nl-NL" sz="1400" b="1" i="1" u="none" strike="noStrike" dirty="0">
                <a:solidFill>
                  <a:srgbClr val="000000"/>
                </a:solidFill>
                <a:effectLst/>
                <a:latin typeface="Arial" panose="020B0604020202020204" pitchFamily="34" charset="0"/>
                <a:cs typeface="Arial" panose="020B0604020202020204" pitchFamily="34" charset="0"/>
              </a:rPr>
              <a:t> / </a:t>
            </a:r>
            <a:r>
              <a:rPr lang="nl-NL" sz="1400" b="1" i="1" u="none" strike="noStrike" dirty="0" err="1">
                <a:solidFill>
                  <a:srgbClr val="000000"/>
                </a:solidFill>
                <a:effectLst/>
                <a:latin typeface="Arial" panose="020B0604020202020204" pitchFamily="34" charset="0"/>
                <a:cs typeface="Arial" panose="020B0604020202020204" pitchFamily="34" charset="0"/>
              </a:rPr>
              <a:t>Intellectual</a:t>
            </a:r>
            <a:r>
              <a:rPr lang="nl-NL" sz="1400" b="1" i="1" u="none" strike="noStrike" dirty="0">
                <a:solidFill>
                  <a:srgbClr val="000000"/>
                </a:solidFill>
                <a:effectLst/>
                <a:latin typeface="Arial" panose="020B0604020202020204" pitchFamily="34" charset="0"/>
                <a:cs typeface="Arial" panose="020B0604020202020204" pitchFamily="34" charset="0"/>
              </a:rPr>
              <a:t> / </a:t>
            </a:r>
            <a:r>
              <a:rPr lang="nl-NL" sz="1400" b="1" i="1" u="none" strike="noStrike" dirty="0" err="1">
                <a:solidFill>
                  <a:srgbClr val="000000"/>
                </a:solidFill>
                <a:effectLst/>
                <a:latin typeface="Arial" panose="020B0604020202020204" pitchFamily="34" charset="0"/>
                <a:cs typeface="Arial" panose="020B0604020202020204" pitchFamily="34" charset="0"/>
              </a:rPr>
              <a:t>Validator</a:t>
            </a:r>
            <a:r>
              <a:rPr lang="nl-NL" sz="1400" b="1" i="1" u="none" strike="noStrike" dirty="0">
                <a:solidFill>
                  <a:srgbClr val="000000"/>
                </a:solidFill>
                <a:effectLst/>
                <a:latin typeface="Arial" panose="020B0604020202020204" pitchFamily="34" charset="0"/>
                <a:cs typeface="Arial" panose="020B0604020202020204" pitchFamily="34" charset="0"/>
              </a:rPr>
              <a:t> / Executive]</a:t>
            </a:r>
            <a:r>
              <a:rPr lang="nl-NL" sz="1400" b="0" i="1" u="none" strike="noStrike" dirty="0">
                <a:solidFill>
                  <a:srgbClr val="000000"/>
                </a:solidFill>
                <a:effectLst/>
                <a:latin typeface="Arial" panose="020B0604020202020204" pitchFamily="34" charset="0"/>
                <a:cs typeface="Arial" panose="020B0604020202020204" pitchFamily="34" charset="0"/>
              </a:rPr>
              <a:t>-ondernemersprofiel.</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Dit zijn de kernmotivaties per profiel:</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 Director: vrijheid, avontuur, creativiteit, onafhankelijkheid, het leven ervaren.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a:t>
            </a:r>
            <a:r>
              <a:rPr lang="nl-NL" sz="1400" b="0" i="1" u="none" strike="noStrike" dirty="0" err="1">
                <a:solidFill>
                  <a:srgbClr val="000000"/>
                </a:solidFill>
                <a:effectLst/>
                <a:latin typeface="Arial" panose="020B0604020202020204" pitchFamily="34" charset="0"/>
                <a:cs typeface="Arial" panose="020B0604020202020204" pitchFamily="34" charset="0"/>
              </a:rPr>
              <a:t>Relator</a:t>
            </a:r>
            <a:r>
              <a:rPr lang="nl-NL" sz="1400" b="0" i="1" u="none" strike="noStrike" dirty="0">
                <a:solidFill>
                  <a:srgbClr val="000000"/>
                </a:solidFill>
                <a:effectLst/>
                <a:latin typeface="Arial" panose="020B0604020202020204" pitchFamily="34" charset="0"/>
                <a:cs typeface="Arial" panose="020B0604020202020204" pitchFamily="34" charset="0"/>
              </a:rPr>
              <a:t>: verbinding, community, dienstverlening, familie, iets nalaten.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a:t>
            </a:r>
            <a:r>
              <a:rPr lang="nl-NL" sz="1400" b="0" i="1" u="none" strike="noStrike" dirty="0" err="1">
                <a:solidFill>
                  <a:srgbClr val="000000"/>
                </a:solidFill>
                <a:effectLst/>
                <a:latin typeface="Arial" panose="020B0604020202020204" pitchFamily="34" charset="0"/>
                <a:cs typeface="Arial" panose="020B0604020202020204" pitchFamily="34" charset="0"/>
              </a:rPr>
              <a:t>Intellectual</a:t>
            </a:r>
            <a:r>
              <a:rPr lang="nl-NL" sz="1400" b="0" i="1" u="none" strike="noStrike" dirty="0">
                <a:solidFill>
                  <a:srgbClr val="000000"/>
                </a:solidFill>
                <a:effectLst/>
                <a:latin typeface="Arial" panose="020B0604020202020204" pitchFamily="34" charset="0"/>
                <a:cs typeface="Arial" panose="020B0604020202020204" pitchFamily="34" charset="0"/>
              </a:rPr>
              <a:t>: systemen, kennis, bewezen aanpak, structuur, organisatie.</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a:t>
            </a:r>
            <a:r>
              <a:rPr lang="nl-NL" sz="1400" b="0" i="1" u="none" strike="noStrike" dirty="0" err="1">
                <a:solidFill>
                  <a:srgbClr val="000000"/>
                </a:solidFill>
                <a:effectLst/>
                <a:latin typeface="Arial" panose="020B0604020202020204" pitchFamily="34" charset="0"/>
                <a:cs typeface="Arial" panose="020B0604020202020204" pitchFamily="34" charset="0"/>
              </a:rPr>
              <a:t>Validator</a:t>
            </a:r>
            <a:r>
              <a:rPr lang="nl-NL" sz="1400" b="0" i="1" u="none" strike="noStrike" dirty="0">
                <a:solidFill>
                  <a:srgbClr val="000000"/>
                </a:solidFill>
                <a:effectLst/>
                <a:latin typeface="Arial" panose="020B0604020202020204" pitchFamily="34" charset="0"/>
                <a:cs typeface="Arial" panose="020B0604020202020204" pitchFamily="34" charset="0"/>
              </a:rPr>
              <a:t>: erkenning, respect, lof, bewondering, gezien worden als expert.</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Executive: winnen, controle, doelen bereiken, efficiëntie, bewijs en ROI.</a:t>
            </a:r>
            <a:endParaRPr lang="nl-NL" sz="1400" b="0" dirty="0">
              <a:effectLst/>
              <a:latin typeface="Arial" panose="020B0604020202020204" pitchFamily="34" charset="0"/>
              <a:cs typeface="Arial" panose="020B0604020202020204" pitchFamily="34" charset="0"/>
            </a:endParaRPr>
          </a:p>
          <a:p>
            <a:pPr marL="0" indent="0" rtl="0">
              <a:buNone/>
            </a:pPr>
            <a:br>
              <a:rPr lang="nl-NL" sz="1400" b="0" dirty="0">
                <a:effectLst/>
                <a:latin typeface="Arial" panose="020B0604020202020204" pitchFamily="34" charset="0"/>
                <a:cs typeface="Arial" panose="020B0604020202020204" pitchFamily="34" charset="0"/>
              </a:rPr>
            </a:br>
            <a:r>
              <a:rPr lang="nl-NL" sz="1400" b="0" i="1" u="none" strike="noStrike" dirty="0">
                <a:solidFill>
                  <a:srgbClr val="000000"/>
                </a:solidFill>
                <a:effectLst/>
                <a:latin typeface="Arial" panose="020B0604020202020204" pitchFamily="34" charset="0"/>
                <a:cs typeface="Arial" panose="020B0604020202020204" pitchFamily="34" charset="0"/>
              </a:rPr>
              <a:t>Mijn product of dienst is: </a:t>
            </a:r>
            <a:r>
              <a:rPr lang="nl-NL" sz="1400" b="1" i="1" u="none" strike="noStrike" dirty="0">
                <a:solidFill>
                  <a:srgbClr val="000000"/>
                </a:solidFill>
                <a:effectLst/>
                <a:latin typeface="Arial" panose="020B0604020202020204" pitchFamily="34" charset="0"/>
                <a:cs typeface="Arial" panose="020B0604020202020204" pitchFamily="34" charset="0"/>
              </a:rPr>
              <a:t>[beschrijf kort je aanbod]</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Mijn doelgroep is: </a:t>
            </a:r>
            <a:r>
              <a:rPr lang="nl-NL" sz="1400" b="1" i="1" u="none" strike="noStrike" dirty="0">
                <a:solidFill>
                  <a:srgbClr val="000000"/>
                </a:solidFill>
                <a:effectLst/>
                <a:latin typeface="Arial" panose="020B0604020202020204" pitchFamily="34" charset="0"/>
                <a:cs typeface="Arial" panose="020B0604020202020204" pitchFamily="34" charset="0"/>
              </a:rPr>
              <a:t>[beschrijf kort je ideale klant]</a:t>
            </a:r>
            <a:endParaRPr lang="nl-NL" sz="1400" b="0" dirty="0">
              <a:effectLst/>
              <a:latin typeface="Arial" panose="020B0604020202020204" pitchFamily="34" charset="0"/>
              <a:cs typeface="Arial" panose="020B0604020202020204" pitchFamily="34" charset="0"/>
            </a:endParaRPr>
          </a:p>
          <a:p>
            <a:pPr marL="0" indent="0">
              <a:buNone/>
            </a:pPr>
            <a:r>
              <a:rPr lang="nl-NL" sz="1400" b="0" i="1" u="none" strike="noStrike" dirty="0">
                <a:solidFill>
                  <a:srgbClr val="000000"/>
                </a:solidFill>
                <a:effectLst/>
                <a:latin typeface="Arial" panose="020B0604020202020204" pitchFamily="34" charset="0"/>
                <a:cs typeface="Arial" panose="020B0604020202020204" pitchFamily="34" charset="0"/>
              </a:rPr>
              <a:t>Het belangrijkste resultaat dat mijn klant krijgt: </a:t>
            </a:r>
            <a:r>
              <a:rPr lang="nl-NL" sz="1400" b="1" i="1" u="none" strike="noStrike" dirty="0">
                <a:solidFill>
                  <a:srgbClr val="000000"/>
                </a:solidFill>
                <a:effectLst/>
                <a:latin typeface="Arial" panose="020B0604020202020204" pitchFamily="34" charset="0"/>
                <a:cs typeface="Arial" panose="020B0604020202020204" pitchFamily="34" charset="0"/>
              </a:rPr>
              <a:t>[beschrijf het resultaat]</a:t>
            </a:r>
            <a:br>
              <a:rPr lang="nl-NL" sz="1400" dirty="0">
                <a:latin typeface="Arial" panose="020B0604020202020204" pitchFamily="34" charset="0"/>
                <a:cs typeface="Arial" panose="020B0604020202020204" pitchFamily="34" charset="0"/>
              </a:rPr>
            </a:br>
            <a:br>
              <a:rPr lang="nl-NL" sz="1600" dirty="0"/>
            </a:br>
            <a:endParaRPr lang="nl-BE" sz="1600" dirty="0"/>
          </a:p>
        </p:txBody>
      </p:sp>
    </p:spTree>
    <p:extLst>
      <p:ext uri="{BB962C8B-B14F-4D97-AF65-F5344CB8AC3E}">
        <p14:creationId xmlns:p14="http://schemas.microsoft.com/office/powerpoint/2010/main" val="3613969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8C09B-56A0-25D4-8BAA-04012632FA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24AC198-57E0-437F-6CF7-BB3EFEDE70F5}"/>
              </a:ext>
            </a:extLst>
          </p:cNvPr>
          <p:cNvSpPr>
            <a:spLocks noGrp="1"/>
          </p:cNvSpPr>
          <p:nvPr>
            <p:ph type="title"/>
          </p:nvPr>
        </p:nvSpPr>
        <p:spPr/>
        <p:txBody>
          <a:bodyPr>
            <a:normAutofit/>
          </a:bodyPr>
          <a:lstStyle/>
          <a:p>
            <a:r>
              <a:rPr lang="nl-NL" sz="3400" dirty="0"/>
              <a:t>Prompt: De headline-generator (2/2)</a:t>
            </a:r>
            <a:endParaRPr lang="nl-BE" sz="3400" dirty="0"/>
          </a:p>
        </p:txBody>
      </p:sp>
      <p:sp>
        <p:nvSpPr>
          <p:cNvPr id="3" name="Tijdelijke aanduiding voor inhoud 2">
            <a:extLst>
              <a:ext uri="{FF2B5EF4-FFF2-40B4-BE49-F238E27FC236}">
                <a16:creationId xmlns:a16="http://schemas.microsoft.com/office/drawing/2014/main" id="{9F8E39F1-E5A5-6950-E083-7318DD266C6F}"/>
              </a:ext>
            </a:extLst>
          </p:cNvPr>
          <p:cNvSpPr>
            <a:spLocks noGrp="1"/>
          </p:cNvSpPr>
          <p:nvPr>
            <p:ph idx="1"/>
          </p:nvPr>
        </p:nvSpPr>
        <p:spPr>
          <a:xfrm>
            <a:off x="838200" y="1799303"/>
            <a:ext cx="10515600" cy="4377660"/>
          </a:xfrm>
        </p:spPr>
        <p:txBody>
          <a:bodyPr>
            <a:noAutofit/>
          </a:bodyPr>
          <a:lstStyle/>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Regels:</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Maximaal 15 woorden per headline.</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Elke headline moet de kernmotivatie van het gekozen profiel raken.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Gebruik geen woorden of motivaties van andere profielen.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Druk de motivatie ook uit via situaties of voordelen, niet alleen via kernwoorden.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Varieer in invalshoek: pijn, verlangen, resultaat, contrast, nieuwsgierigheid.</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Schrijf in nuchtere, directe Vlaamse/Nederlandse spreektaal.</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Geen clichés, geen uitroeptekens, geen </a:t>
            </a:r>
            <a:r>
              <a:rPr lang="nl-NL" sz="1400" b="0" i="1" u="none" strike="noStrike" dirty="0" err="1">
                <a:solidFill>
                  <a:srgbClr val="000000"/>
                </a:solidFill>
                <a:effectLst/>
                <a:latin typeface="Arial" panose="020B0604020202020204" pitchFamily="34" charset="0"/>
                <a:cs typeface="Arial" panose="020B0604020202020204" pitchFamily="34" charset="0"/>
              </a:rPr>
              <a:t>emdashes</a:t>
            </a:r>
            <a:r>
              <a:rPr lang="nl-NL" sz="1400" b="0" i="1" u="none" strike="noStrike" dirty="0">
                <a:solidFill>
                  <a:srgbClr val="000000"/>
                </a:solidFill>
                <a:effectLst/>
                <a:latin typeface="Arial" panose="020B0604020202020204" pitchFamily="34" charset="0"/>
                <a:cs typeface="Arial" panose="020B0604020202020204" pitchFamily="34" charset="0"/>
              </a:rPr>
              <a:t>, geen superlatieven.</a:t>
            </a:r>
            <a:endParaRPr lang="nl-NL" sz="1400" b="0" dirty="0">
              <a:effectLst/>
              <a:latin typeface="Arial" panose="020B0604020202020204" pitchFamily="34" charset="0"/>
              <a:cs typeface="Arial" panose="020B0604020202020204" pitchFamily="34" charset="0"/>
            </a:endParaRPr>
          </a:p>
          <a:p>
            <a:pPr marL="0" indent="0" rtl="0">
              <a:buNone/>
            </a:pPr>
            <a:r>
              <a:rPr lang="nl-NL" sz="1400" b="0" i="1" u="none" strike="noStrike" dirty="0">
                <a:solidFill>
                  <a:srgbClr val="000000"/>
                </a:solidFill>
                <a:effectLst/>
                <a:latin typeface="Arial" panose="020B0604020202020204" pitchFamily="34" charset="0"/>
                <a:cs typeface="Arial" panose="020B0604020202020204" pitchFamily="34" charset="0"/>
              </a:rPr>
              <a:t>- Geen generieke openingen als ‘Ontdek hoe…’ of ‘Wil jij ook…’"</a:t>
            </a:r>
            <a:br>
              <a:rPr lang="nl-NL" sz="1400" dirty="0">
                <a:latin typeface="Arial" panose="020B0604020202020204" pitchFamily="34" charset="0"/>
                <a:cs typeface="Arial" panose="020B0604020202020204" pitchFamily="34" charset="0"/>
              </a:rPr>
            </a:br>
            <a:br>
              <a:rPr lang="nl-NL" sz="1600" dirty="0"/>
            </a:br>
            <a:endParaRPr lang="nl-BE" sz="1600" dirty="0"/>
          </a:p>
        </p:txBody>
      </p:sp>
    </p:spTree>
    <p:extLst>
      <p:ext uri="{BB962C8B-B14F-4D97-AF65-F5344CB8AC3E}">
        <p14:creationId xmlns:p14="http://schemas.microsoft.com/office/powerpoint/2010/main" val="145566951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DD50D-A54A-8344-8CD6-2EC907FAC23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E6C2707-70D6-2C96-2773-B40D9FCCBFE3}"/>
              </a:ext>
            </a:extLst>
          </p:cNvPr>
          <p:cNvSpPr>
            <a:spLocks noGrp="1"/>
          </p:cNvSpPr>
          <p:nvPr>
            <p:ph type="title"/>
          </p:nvPr>
        </p:nvSpPr>
        <p:spPr/>
        <p:txBody>
          <a:bodyPr/>
          <a:lstStyle/>
          <a:p>
            <a:r>
              <a:rPr lang="nl-NL" dirty="0"/>
              <a:t>E-book ‘Schrijf je voor jezelf of voor je klant?’</a:t>
            </a:r>
            <a:endParaRPr lang="nl-BE" dirty="0"/>
          </a:p>
        </p:txBody>
      </p:sp>
      <p:sp>
        <p:nvSpPr>
          <p:cNvPr id="3" name="Tijdelijke aanduiding voor inhoud 2">
            <a:extLst>
              <a:ext uri="{FF2B5EF4-FFF2-40B4-BE49-F238E27FC236}">
                <a16:creationId xmlns:a16="http://schemas.microsoft.com/office/drawing/2014/main" id="{344018AE-27EE-5984-ACD7-254B3FF66E9B}"/>
              </a:ext>
            </a:extLst>
          </p:cNvPr>
          <p:cNvSpPr>
            <a:spLocks noGrp="1"/>
          </p:cNvSpPr>
          <p:nvPr>
            <p:ph idx="1"/>
          </p:nvPr>
        </p:nvSpPr>
        <p:spPr/>
        <p:txBody>
          <a:bodyPr>
            <a:normAutofit fontScale="77500" lnSpcReduction="20000"/>
          </a:bodyPr>
          <a:lstStyle/>
          <a:p>
            <a:pPr marL="0" indent="0">
              <a:buNone/>
            </a:pPr>
            <a:r>
              <a:rPr lang="nl-NL" sz="1800" b="0" i="0" u="none" strike="noStrike" dirty="0">
                <a:solidFill>
                  <a:srgbClr val="000000"/>
                </a:solidFill>
                <a:effectLst/>
                <a:latin typeface="Verdana" panose="020B0604030504040204" pitchFamily="34" charset="0"/>
              </a:rPr>
              <a:t>Link e-book:</a:t>
            </a:r>
            <a:br>
              <a:rPr lang="nl-NL" sz="2200" b="0" i="0" u="none" strike="noStrike" dirty="0">
                <a:solidFill>
                  <a:srgbClr val="000000"/>
                </a:solidFill>
                <a:effectLst/>
                <a:latin typeface="Verdana" panose="020B0604030504040204" pitchFamily="34" charset="0"/>
              </a:rPr>
            </a:br>
            <a:br>
              <a:rPr lang="nl-NL" sz="2200" b="0" i="0" u="none" strike="noStrike" dirty="0">
                <a:solidFill>
                  <a:srgbClr val="000000"/>
                </a:solidFill>
                <a:effectLst/>
                <a:latin typeface="Verdana" panose="020B0604030504040204" pitchFamily="34" charset="0"/>
              </a:rPr>
            </a:br>
            <a:r>
              <a:rPr lang="nl-NL" sz="2200" b="0" i="0" u="none" strike="noStrike" dirty="0">
                <a:solidFill>
                  <a:srgbClr val="000000"/>
                </a:solidFill>
                <a:effectLst/>
                <a:latin typeface="Verdana" panose="020B0604030504040204" pitchFamily="34" charset="0"/>
                <a:hlinkClick r:id="rId2"/>
              </a:rPr>
              <a:t>https://docs.google.com/document/d/1wKM9iOn8DJVzLZEvpHWSHOP5NiVG0_FjmYMR_MUPK0s/edit?usp=sharing</a:t>
            </a:r>
            <a:br>
              <a:rPr lang="nl-NL" sz="1800" b="0" i="0" u="none" strike="noStrike" dirty="0">
                <a:solidFill>
                  <a:srgbClr val="000000"/>
                </a:solidFill>
                <a:effectLst/>
                <a:latin typeface="Verdana" panose="020B0604030504040204" pitchFamily="34" charset="0"/>
              </a:rPr>
            </a:br>
            <a:br>
              <a:rPr lang="nl-NL" sz="1800" b="0" i="0" u="none" strike="noStrike" dirty="0">
                <a:solidFill>
                  <a:srgbClr val="000000"/>
                </a:solidFill>
                <a:effectLst/>
                <a:latin typeface="Verdana" panose="020B0604030504040204" pitchFamily="34" charset="0"/>
              </a:rPr>
            </a:br>
            <a:r>
              <a:rPr lang="nl-BE" sz="1200" b="0" dirty="0">
                <a:effectLst/>
              </a:rPr>
              <a:t> </a:t>
            </a:r>
            <a:br>
              <a:rPr lang="nl-NL" sz="1800" b="0" i="0" u="none" strike="noStrike" dirty="0">
                <a:solidFill>
                  <a:srgbClr val="000000"/>
                </a:solidFill>
                <a:effectLst/>
                <a:latin typeface="Verdana" panose="020B0604030504040204" pitchFamily="34" charset="0"/>
              </a:rPr>
            </a:br>
            <a:r>
              <a:rPr lang="nl-BE" sz="1800" dirty="0">
                <a:solidFill>
                  <a:srgbClr val="000000"/>
                </a:solidFill>
                <a:latin typeface="Verdana" panose="020B0604030504040204" pitchFamily="34" charset="0"/>
              </a:rPr>
              <a:t>Link prompts: </a:t>
            </a:r>
            <a:br>
              <a:rPr lang="nl-BE" dirty="0"/>
            </a:br>
            <a:br>
              <a:rPr lang="nl-BE" dirty="0"/>
            </a:br>
            <a:r>
              <a:rPr lang="nl-BE" dirty="0">
                <a:hlinkClick r:id="rId3"/>
              </a:rPr>
              <a:t>https://docs.google.com/document/d/1-wNbgPyLlefR63LHaQFLH0BgtIl2N_9LhaAMQ4Us6qg/edit?usp=sharing</a:t>
            </a:r>
            <a:br>
              <a:rPr lang="nl-BE" dirty="0"/>
            </a:br>
            <a:br>
              <a:rPr lang="nl-BE" dirty="0"/>
            </a:br>
            <a:r>
              <a:rPr lang="nl-BE" sz="1800" dirty="0">
                <a:solidFill>
                  <a:srgbClr val="000000"/>
                </a:solidFill>
                <a:latin typeface="Verdana" panose="020B0604030504040204" pitchFamily="34" charset="0"/>
              </a:rPr>
              <a:t>Link </a:t>
            </a:r>
            <a:r>
              <a:rPr lang="nl-BE" sz="1800" dirty="0" err="1">
                <a:solidFill>
                  <a:srgbClr val="000000"/>
                </a:solidFill>
                <a:latin typeface="Verdana" panose="020B0604030504040204" pitchFamily="34" charset="0"/>
              </a:rPr>
              <a:t>custom</a:t>
            </a:r>
            <a:r>
              <a:rPr lang="nl-BE" sz="1800" dirty="0">
                <a:solidFill>
                  <a:srgbClr val="000000"/>
                </a:solidFill>
                <a:latin typeface="Verdana" panose="020B0604030504040204" pitchFamily="34" charset="0"/>
              </a:rPr>
              <a:t> </a:t>
            </a:r>
            <a:r>
              <a:rPr lang="nl-BE" sz="1800" dirty="0" err="1">
                <a:solidFill>
                  <a:srgbClr val="000000"/>
                </a:solidFill>
                <a:latin typeface="Verdana" panose="020B0604030504040204" pitchFamily="34" charset="0"/>
              </a:rPr>
              <a:t>gpt</a:t>
            </a:r>
            <a:r>
              <a:rPr lang="nl-BE" sz="1800" dirty="0">
                <a:solidFill>
                  <a:srgbClr val="000000"/>
                </a:solidFill>
                <a:latin typeface="Verdana" panose="020B0604030504040204" pitchFamily="34" charset="0"/>
              </a:rPr>
              <a:t>: </a:t>
            </a:r>
            <a:br>
              <a:rPr lang="nl-BE" dirty="0"/>
            </a:br>
            <a:br>
              <a:rPr lang="nl-BE" dirty="0"/>
            </a:br>
            <a:r>
              <a:rPr lang="nl-BE" dirty="0">
                <a:hlinkClick r:id="rId4"/>
              </a:rPr>
              <a:t>https://chatgpt.com/g/g-67617800c6b08191929800a203d41b85-copywriting-volgens-je-ondernemersprofiel</a:t>
            </a:r>
            <a:br>
              <a:rPr lang="nl-BE" dirty="0"/>
            </a:br>
            <a:br>
              <a:rPr lang="nl-BE" dirty="0"/>
            </a:br>
            <a:r>
              <a:rPr lang="nl-BE" dirty="0"/>
              <a:t>Link </a:t>
            </a:r>
            <a:r>
              <a:rPr lang="nl-BE"/>
              <a:t>DRIVE plug-in: </a:t>
            </a:r>
            <a:br>
              <a:rPr lang="nl-BE"/>
            </a:br>
            <a:br>
              <a:rPr lang="nl-BE"/>
            </a:br>
            <a:r>
              <a:rPr lang="nl-BE">
                <a:hlinkClick r:id="rId5"/>
              </a:rPr>
              <a:t>https://chatgpt.com/plugins/plugins_6ab785de6f108191a3a8a13dfa0f2113?directoryTab=personal</a:t>
            </a:r>
            <a:endParaRPr lang="nl-BE"/>
          </a:p>
          <a:p>
            <a:pPr marL="0" indent="0">
              <a:buNone/>
            </a:pPr>
            <a:endParaRPr lang="nl-BE" dirty="0"/>
          </a:p>
          <a:p>
            <a:pPr marL="0" indent="0">
              <a:buNone/>
            </a:pPr>
            <a:endParaRPr lang="nl-BE" dirty="0"/>
          </a:p>
          <a:p>
            <a:pPr marL="0" indent="0">
              <a:buNone/>
            </a:pPr>
            <a:endParaRPr lang="nl-BE" dirty="0"/>
          </a:p>
        </p:txBody>
      </p:sp>
    </p:spTree>
    <p:extLst>
      <p:ext uri="{BB962C8B-B14F-4D97-AF65-F5344CB8AC3E}">
        <p14:creationId xmlns:p14="http://schemas.microsoft.com/office/powerpoint/2010/main" val="3070270997"/>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7574</Words>
  <Application>Microsoft Office PowerPoint</Application>
  <PresentationFormat>Breedbeeld</PresentationFormat>
  <Paragraphs>567</Paragraphs>
  <Slides>120</Slides>
  <Notes>4</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120</vt:i4>
      </vt:variant>
    </vt:vector>
  </HeadingPairs>
  <TitlesOfParts>
    <vt:vector size="127" baseType="lpstr">
      <vt:lpstr>Figtree Variable</vt:lpstr>
      <vt:lpstr>Aptos</vt:lpstr>
      <vt:lpstr>Aptos Display</vt:lpstr>
      <vt:lpstr>Arial</vt:lpstr>
      <vt:lpstr>Calibri</vt:lpstr>
      <vt:lpstr>Verdana</vt:lpstr>
      <vt:lpstr>Kantoorthema</vt:lpstr>
      <vt:lpstr>Posten en adverteren volgens de DRIVE-aanpak</vt:lpstr>
      <vt:lpstr>Mag ik je aan iemand voorstellen?</vt:lpstr>
      <vt:lpstr>cephalopachus bancanus (“het soendaspookdier”)</vt:lpstr>
      <vt:lpstr>Waarom DRIVE-aanpak?</vt:lpstr>
      <vt:lpstr>Waar gaan we het vandaag over hebben?</vt:lpstr>
      <vt:lpstr>Wat je na vandaag anders doet:</vt:lpstr>
      <vt:lpstr>Wat je na vandaag anders doet:</vt:lpstr>
      <vt:lpstr>De theorie met een voorbeeld:</vt:lpstr>
      <vt:lpstr>De originele versie is:</vt:lpstr>
      <vt:lpstr>Hoe klinkt dat nu volgens de 5 profielen?</vt:lpstr>
      <vt:lpstr>De Director</vt:lpstr>
      <vt:lpstr>De Relator</vt:lpstr>
      <vt:lpstr>De Intellectual</vt:lpstr>
      <vt:lpstr>De Validator</vt:lpstr>
      <vt:lpstr>De Executive</vt:lpstr>
      <vt:lpstr>Welke versie spreekt jou het meest aan?</vt:lpstr>
      <vt:lpstr>Onthoud:</vt:lpstr>
      <vt:lpstr>Het DRIVE-model in een notendop:</vt:lpstr>
      <vt:lpstr>Oefening</vt:lpstr>
      <vt:lpstr>Ontdek je eigen profiel in 5 stappen</vt:lpstr>
      <vt:lpstr>Prompt 1: Ontdek je eigen profiel</vt:lpstr>
      <vt:lpstr>Prompt 1 deel 1/3</vt:lpstr>
      <vt:lpstr>Prompt 1 deel 2/3</vt:lpstr>
      <vt:lpstr>Prompt 1 deel 3/3</vt:lpstr>
      <vt:lpstr>Duo-oefening</vt:lpstr>
      <vt:lpstr>Duo-oefening:</vt:lpstr>
      <vt:lpstr>De 5 profielen leren herkennen</vt:lpstr>
      <vt:lpstr>De profielen in detail</vt:lpstr>
      <vt:lpstr>De Director</vt:lpstr>
      <vt:lpstr>De Relator</vt:lpstr>
      <vt:lpstr>De Intellectual</vt:lpstr>
      <vt:lpstr>De Validator</vt:lpstr>
      <vt:lpstr>De Executive</vt:lpstr>
      <vt:lpstr>Belangrijk:</vt:lpstr>
      <vt:lpstr>PowerPoint-presentatie</vt:lpstr>
      <vt:lpstr>Stem de voordelen van je product af op de uitdagingen van het profiel van je doelgroep:</vt:lpstr>
      <vt:lpstr>Stem de voordelen van je product af op de uitdagingen van het profiel van je doelgroep:</vt:lpstr>
      <vt:lpstr>Stem de voordelen van je product af op de uitdagingen van het profiel van je doelgroep:</vt:lpstr>
      <vt:lpstr>Stem de voordelen van je product af op de uitdagingen van het profiel van je doelgroep:</vt:lpstr>
      <vt:lpstr>Stem de voordelen van je product af op de uitdagingen van het profiel van je doelgroep:</vt:lpstr>
      <vt:lpstr>PowerPoint-presentatie</vt:lpstr>
      <vt:lpstr>De uitdagingen van een Director:</vt:lpstr>
      <vt:lpstr>Focus hierop als je verkoopt aan een Director:</vt:lpstr>
      <vt:lpstr>De uitdagingen van een Relator:</vt:lpstr>
      <vt:lpstr>Focus hierop als je verkoopt aan een Relator:</vt:lpstr>
      <vt:lpstr>De uitdagingen van een Intellectual:</vt:lpstr>
      <vt:lpstr>Focus hierop als je verkoopt aan een Intellectual:</vt:lpstr>
      <vt:lpstr>De uitdagingen van een Validator:</vt:lpstr>
      <vt:lpstr>Focus hierop als je verkoopt aan een Validator:</vt:lpstr>
      <vt:lpstr>De uitdagingen van een Executive:</vt:lpstr>
      <vt:lpstr>Focus hierop als je verkoopt aan een Executive:</vt:lpstr>
      <vt:lpstr>Quizvraag…</vt:lpstr>
      <vt:lpstr>Welk profiel heeft Mark Bongers?</vt:lpstr>
      <vt:lpstr>Prangende vraag…</vt:lpstr>
      <vt:lpstr>Hoe spreek je alle profielen tegelijk aan? </vt:lpstr>
      <vt:lpstr>Alle profielen tegelijk aanspreken? </vt:lpstr>
      <vt:lpstr>Of: Gebruik de woorden van je klant</vt:lpstr>
      <vt:lpstr>Oefening: getuigenissen gebruiken</vt:lpstr>
      <vt:lpstr>Oefening: getuigenissen gebruiken</vt:lpstr>
      <vt:lpstr>Prompt: De Profielherkenner</vt:lpstr>
      <vt:lpstr>Prompt: De Profielherkenner (1/3)</vt:lpstr>
      <vt:lpstr>Prompt: De Profielherkenner (2/3)</vt:lpstr>
      <vt:lpstr>Prompt: De Profielherkenner (3/3)</vt:lpstr>
      <vt:lpstr>Duo-oefening</vt:lpstr>
      <vt:lpstr>Duo-oefening</vt:lpstr>
      <vt:lpstr>Extra oefening</vt:lpstr>
      <vt:lpstr>PowerPoint-presentatie</vt:lpstr>
      <vt:lpstr>Gebruik DRIVE om beter gevonden te worden</vt:lpstr>
      <vt:lpstr>Speel in op de zoektermen van je publiek</vt:lpstr>
      <vt:lpstr>Speel in op de zoektermen van je publiek</vt:lpstr>
      <vt:lpstr>Vertrekpunt:</vt:lpstr>
      <vt:lpstr>Voorbeeld: supplementen voor de hond</vt:lpstr>
      <vt:lpstr>Voorbeeld: supplementen voor de hond</vt:lpstr>
      <vt:lpstr>Voorbeeld: supplementen voor de hond</vt:lpstr>
      <vt:lpstr>Voorbeeld: supplementen voor de hond</vt:lpstr>
      <vt:lpstr>Voorbeeld: supplementen voor de hond</vt:lpstr>
      <vt:lpstr>Voorbeeld: supplementen voor de hond</vt:lpstr>
      <vt:lpstr>Nog duidelijker:</vt:lpstr>
      <vt:lpstr>“Er is iets mis met het gebit van mijn hond”</vt:lpstr>
      <vt:lpstr>“Er is iets mis met het gebit van mijn hond”                         =&gt; Tandpoeder</vt:lpstr>
      <vt:lpstr>Beantwoordt Sunoré deze vragen? </vt:lpstr>
      <vt:lpstr>Wat kun jij hiervan leren? </vt:lpstr>
      <vt:lpstr>En nu jij </vt:lpstr>
      <vt:lpstr>PowerPoint-presentatie</vt:lpstr>
      <vt:lpstr>Krijg betere testimonials en reviews</vt:lpstr>
      <vt:lpstr>Getuigenisvragen voor de Director</vt:lpstr>
      <vt:lpstr>Getuigenisvragen voor de Relator</vt:lpstr>
      <vt:lpstr>Getuigenisvragen voor de Intellectual</vt:lpstr>
      <vt:lpstr>Getuigenisvragen voor de Validator</vt:lpstr>
      <vt:lpstr>Getuigenisvragen voor de Executive</vt:lpstr>
      <vt:lpstr>Samenvattend: </vt:lpstr>
      <vt:lpstr>Goed nieuws: </vt:lpstr>
      <vt:lpstr>Teksten herschrijven per profiel </vt:lpstr>
      <vt:lpstr>Why versus How </vt:lpstr>
      <vt:lpstr>Why versus How </vt:lpstr>
      <vt:lpstr>De kunst van het herschrijven / profielzuiver (her)schrijven</vt:lpstr>
      <vt:lpstr>De kunst van het herschrijven / profielzuiver (her)schrijven</vt:lpstr>
      <vt:lpstr>De kunst van het herschrijven / profielzuiver (her)schrijven</vt:lpstr>
      <vt:lpstr>Aan de slag met herschrijven (voor je blinde vlek)</vt:lpstr>
      <vt:lpstr>Prompt: De Tekstherschrijver (1/2)</vt:lpstr>
      <vt:lpstr>Prompt: De Tekstherschrijver (2/2)</vt:lpstr>
      <vt:lpstr>PowerPoint-presentatie</vt:lpstr>
      <vt:lpstr>Van 1 boodschap naar 5 versies</vt:lpstr>
      <vt:lpstr>Prompt: De 5 versies-generator</vt:lpstr>
      <vt:lpstr>Prompt: De 5 versies-generator (1/3)</vt:lpstr>
      <vt:lpstr>Prompt: De 5 versies-generator (2/3)</vt:lpstr>
      <vt:lpstr>Prompt: De 5 versies-generator (3/3)</vt:lpstr>
      <vt:lpstr>Prompt: De bezwaarbeantwoorder</vt:lpstr>
      <vt:lpstr>Prompt: De bezwaarbeantwoorder (1/4)</vt:lpstr>
      <vt:lpstr>Prompt: De bezwaarbeantwoorder (2/4)</vt:lpstr>
      <vt:lpstr>Prompt: De bezwaarbeantwoorder (3/4)</vt:lpstr>
      <vt:lpstr>Prompt: De bezwaarbeantwoorder (4/4)</vt:lpstr>
      <vt:lpstr>Prompt: De salespage-starter</vt:lpstr>
      <vt:lpstr>Prompt: De salespage-starter (1/3)</vt:lpstr>
      <vt:lpstr>Prompt: De salespage-starter (2/3)</vt:lpstr>
      <vt:lpstr>Prompt: De salespage-starter (3/3)</vt:lpstr>
      <vt:lpstr>Prompt: De headline-generator</vt:lpstr>
      <vt:lpstr>Prompt: De headline-generator (1/2)</vt:lpstr>
      <vt:lpstr>Prompt: De headline-generator (2/2)</vt:lpstr>
      <vt:lpstr>E-book ‘Schrijf je voor jezelf of voor je klant?’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Info - Decopywriter</dc:creator>
  <cp:lastModifiedBy>Info - Decopywriter</cp:lastModifiedBy>
  <cp:revision>3</cp:revision>
  <dcterms:created xsi:type="dcterms:W3CDTF">2026-03-29T18:23:32Z</dcterms:created>
  <dcterms:modified xsi:type="dcterms:W3CDTF">2026-09-30T19:33:43Z</dcterms:modified>
</cp:coreProperties>
</file>